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73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74" r:id="rId16"/>
    <p:sldId id="275" r:id="rId17"/>
    <p:sldId id="276" r:id="rId18"/>
    <p:sldId id="277" r:id="rId19"/>
    <p:sldId id="278" r:id="rId20"/>
    <p:sldId id="279" r:id="rId21"/>
    <p:sldId id="268" r:id="rId22"/>
    <p:sldId id="281" r:id="rId2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81" d="100"/>
          <a:sy n="81" d="100"/>
        </p:scale>
        <p:origin x="-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8276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488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59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0553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8784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2730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917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82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10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22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405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5D0E-9045-42E7-8B81-DED8F8FEF7ED}" type="datetimeFigureOut">
              <a:rPr lang="ar-SA" smtClean="0"/>
              <a:t>09/11/1444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3874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velte.dev/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Svelte </a:t>
            </a:r>
            <a:r>
              <a:rPr lang="en-US" dirty="0"/>
              <a:t>vs. other frameworks: 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1- Library size 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2- Library speed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3- </a:t>
            </a:r>
            <a:r>
              <a:rPr lang="en-US" dirty="0" err="1" smtClean="0"/>
              <a:t>Amout</a:t>
            </a:r>
            <a:r>
              <a:rPr lang="en-US" dirty="0" smtClean="0"/>
              <a:t> of Code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477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92" y="851405"/>
            <a:ext cx="8617816" cy="4942644"/>
          </a:xfrm>
        </p:spPr>
      </p:pic>
    </p:spTree>
    <p:extLst>
      <p:ext uri="{BB962C8B-B14F-4D97-AF65-F5344CB8AC3E}">
        <p14:creationId xmlns:p14="http://schemas.microsoft.com/office/powerpoint/2010/main" val="13575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4" y="185665"/>
            <a:ext cx="11944172" cy="6574058"/>
          </a:xfrm>
        </p:spPr>
      </p:pic>
    </p:spTree>
    <p:extLst>
      <p:ext uri="{BB962C8B-B14F-4D97-AF65-F5344CB8AC3E}">
        <p14:creationId xmlns:p14="http://schemas.microsoft.com/office/powerpoint/2010/main" val="20440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" y="0"/>
            <a:ext cx="12029631" cy="6858000"/>
          </a:xfrm>
        </p:spPr>
      </p:pic>
    </p:spTree>
    <p:extLst>
      <p:ext uri="{BB962C8B-B14F-4D97-AF65-F5344CB8AC3E}">
        <p14:creationId xmlns:p14="http://schemas.microsoft.com/office/powerpoint/2010/main" val="2986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Who use svelte:</a:t>
            </a:r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18" y="1825625"/>
            <a:ext cx="3933751" cy="4351338"/>
          </a:xfr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15" y="1817078"/>
            <a:ext cx="4094284" cy="42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8" y="179462"/>
            <a:ext cx="10288424" cy="6336706"/>
          </a:xfrm>
        </p:spPr>
      </p:pic>
    </p:spTree>
    <p:extLst>
      <p:ext uri="{BB962C8B-B14F-4D97-AF65-F5344CB8AC3E}">
        <p14:creationId xmlns:p14="http://schemas.microsoft.com/office/powerpoint/2010/main" val="24054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" y="0"/>
            <a:ext cx="12106542" cy="6858000"/>
          </a:xfrm>
        </p:spPr>
      </p:pic>
    </p:spTree>
    <p:extLst>
      <p:ext uri="{BB962C8B-B14F-4D97-AF65-F5344CB8AC3E}">
        <p14:creationId xmlns:p14="http://schemas.microsoft.com/office/powerpoint/2010/main" val="34089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" y="162370"/>
            <a:ext cx="11784651" cy="6511895"/>
          </a:xfrm>
        </p:spPr>
      </p:pic>
    </p:spTree>
    <p:extLst>
      <p:ext uri="{BB962C8B-B14F-4D97-AF65-F5344CB8AC3E}">
        <p14:creationId xmlns:p14="http://schemas.microsoft.com/office/powerpoint/2010/main" val="13642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5" y="111095"/>
            <a:ext cx="11870108" cy="6554624"/>
          </a:xfrm>
        </p:spPr>
      </p:pic>
    </p:spTree>
    <p:extLst>
      <p:ext uri="{BB962C8B-B14F-4D97-AF65-F5344CB8AC3E}">
        <p14:creationId xmlns:p14="http://schemas.microsoft.com/office/powerpoint/2010/main" val="10455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1" y="145278"/>
            <a:ext cx="11818833" cy="6605900"/>
          </a:xfrm>
        </p:spPr>
      </p:pic>
    </p:spTree>
    <p:extLst>
      <p:ext uri="{BB962C8B-B14F-4D97-AF65-F5344CB8AC3E}">
        <p14:creationId xmlns:p14="http://schemas.microsoft.com/office/powerpoint/2010/main" val="4580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 What is Svelte?</a:t>
            </a:r>
          </a:p>
          <a:p>
            <a:pPr algn="l" rtl="0"/>
            <a:r>
              <a:rPr lang="en-US" dirty="0" smtClean="0"/>
              <a:t> Why choose Svelte?</a:t>
            </a:r>
          </a:p>
          <a:p>
            <a:pPr algn="l" rtl="0"/>
            <a:r>
              <a:rPr lang="en-US" dirty="0" smtClean="0"/>
              <a:t> Key features of Svelte</a:t>
            </a:r>
          </a:p>
          <a:p>
            <a:pPr algn="l" rtl="0"/>
            <a:r>
              <a:rPr lang="en-US" dirty="0" smtClean="0"/>
              <a:t> Getting started with </a:t>
            </a:r>
            <a:r>
              <a:rPr lang="en-US" dirty="0" smtClean="0"/>
              <a:t>Svelte</a:t>
            </a:r>
            <a:endParaRPr lang="en-US" dirty="0" smtClean="0"/>
          </a:p>
          <a:p>
            <a:pPr algn="l" rtl="0"/>
            <a:r>
              <a:rPr lang="en-US" dirty="0" smtClean="0"/>
              <a:t> Svelte vs. other frameworks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 smtClean="0"/>
              <a:t>Who use svelte </a:t>
            </a:r>
          </a:p>
          <a:p>
            <a:pPr algn="l" rtl="0"/>
            <a:r>
              <a:rPr lang="en-US" dirty="0" smtClean="0"/>
              <a:t> Examples </a:t>
            </a:r>
            <a:endParaRPr lang="en-US" dirty="0" smtClean="0"/>
          </a:p>
          <a:p>
            <a:pPr algn="l" rtl="0"/>
            <a:r>
              <a:rPr lang="en-US" dirty="0" smtClean="0"/>
              <a:t> Q&amp;A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049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128188"/>
            <a:ext cx="11665010" cy="6665719"/>
          </a:xfrm>
        </p:spPr>
      </p:pic>
    </p:spTree>
    <p:extLst>
      <p:ext uri="{BB962C8B-B14F-4D97-AF65-F5344CB8AC3E}">
        <p14:creationId xmlns:p14="http://schemas.microsoft.com/office/powerpoint/2010/main" val="13831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Recap </a:t>
            </a:r>
            <a:r>
              <a:rPr lang="en-US" dirty="0" smtClean="0"/>
              <a:t>the main points </a:t>
            </a:r>
            <a:r>
              <a:rPr lang="en-US" dirty="0" smtClean="0"/>
              <a:t>discussed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93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69" y="160026"/>
            <a:ext cx="10618862" cy="6326232"/>
          </a:xfrm>
        </p:spPr>
      </p:pic>
    </p:spTree>
    <p:extLst>
      <p:ext uri="{BB962C8B-B14F-4D97-AF65-F5344CB8AC3E}">
        <p14:creationId xmlns:p14="http://schemas.microsoft.com/office/powerpoint/2010/main" val="5834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Svelte?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modern JavaScript framework for building user interfaces</a:t>
            </a:r>
          </a:p>
          <a:p>
            <a:pPr algn="l" rtl="0"/>
            <a:r>
              <a:rPr lang="en-US" dirty="0" smtClean="0"/>
              <a:t>Emphasizes simplicity and performance</a:t>
            </a:r>
          </a:p>
          <a:p>
            <a:pPr algn="l" rtl="0"/>
            <a:r>
              <a:rPr lang="en-US" dirty="0" smtClean="0"/>
              <a:t>Reactive approach: Updates the DOM directly instead of using a virtual DOM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018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34" y="1027906"/>
            <a:ext cx="9280732" cy="5032375"/>
          </a:xfrm>
        </p:spPr>
      </p:pic>
    </p:spTree>
    <p:extLst>
      <p:ext uri="{BB962C8B-B14F-4D97-AF65-F5344CB8AC3E}">
        <p14:creationId xmlns:p14="http://schemas.microsoft.com/office/powerpoint/2010/main" val="35587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svelte :-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Simplicity: No complex abstractions or build steps</a:t>
            </a:r>
          </a:p>
          <a:p>
            <a:pPr algn="l" rtl="0"/>
            <a:r>
              <a:rPr lang="en-US" dirty="0" smtClean="0"/>
              <a:t>Performance: Generates highly optimized and efficient code</a:t>
            </a:r>
          </a:p>
          <a:p>
            <a:pPr algn="l" rtl="0"/>
            <a:r>
              <a:rPr lang="en-US" dirty="0" smtClean="0"/>
              <a:t>Small bundle size: Delivering fast-loading applications </a:t>
            </a:r>
          </a:p>
          <a:p>
            <a:pPr algn="l" rtl="0"/>
            <a:r>
              <a:rPr lang="en-US" dirty="0" smtClean="0"/>
              <a:t>Framework size: Only a few kilobytes in size </a:t>
            </a:r>
          </a:p>
          <a:p>
            <a:pPr algn="l" rtl="0"/>
            <a:r>
              <a:rPr lang="en-US" dirty="0" smtClean="0"/>
              <a:t>Smooth animations and transitions </a:t>
            </a:r>
          </a:p>
        </p:txBody>
      </p:sp>
    </p:spTree>
    <p:extLst>
      <p:ext uri="{BB962C8B-B14F-4D97-AF65-F5344CB8AC3E}">
        <p14:creationId xmlns:p14="http://schemas.microsoft.com/office/powerpoint/2010/main" val="29299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features of Svelte: 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Reactive: Automatic updates to the DOM based on data changes </a:t>
            </a:r>
          </a:p>
          <a:p>
            <a:pPr algn="l" rtl="0"/>
            <a:r>
              <a:rPr lang="en-US" dirty="0" smtClean="0"/>
              <a:t>Components: Encapsulated reusable building blocks</a:t>
            </a:r>
          </a:p>
          <a:p>
            <a:pPr algn="l" rtl="0"/>
            <a:r>
              <a:rPr lang="en-US" dirty="0" smtClean="0"/>
              <a:t>Props and state management </a:t>
            </a:r>
          </a:p>
          <a:p>
            <a:pPr algn="l" rtl="0"/>
            <a:r>
              <a:rPr lang="en-US" dirty="0" err="1" smtClean="0"/>
              <a:t>Templating</a:t>
            </a:r>
            <a:r>
              <a:rPr lang="en-US" dirty="0" smtClean="0"/>
              <a:t> : Declarative syntax similar to HTML </a:t>
            </a:r>
          </a:p>
          <a:p>
            <a:pPr algn="l" rtl="0"/>
            <a:r>
              <a:rPr lang="en-US" dirty="0" smtClean="0"/>
              <a:t>CSS encapsulation: Scoped styles within components</a:t>
            </a:r>
          </a:p>
          <a:p>
            <a:pPr algn="l" rtl="0"/>
            <a:r>
              <a:rPr lang="en-US" dirty="0" smtClean="0"/>
              <a:t>Animation and transition support</a:t>
            </a:r>
          </a:p>
          <a:p>
            <a:pPr algn="l" rtl="0"/>
            <a:r>
              <a:rPr lang="en-US" dirty="0" smtClean="0"/>
              <a:t>Routing: Easy navigation within the application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969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91" y="603576"/>
            <a:ext cx="8031217" cy="5780132"/>
          </a:xfrm>
        </p:spPr>
      </p:pic>
    </p:spTree>
    <p:extLst>
      <p:ext uri="{BB962C8B-B14F-4D97-AF65-F5344CB8AC3E}">
        <p14:creationId xmlns:p14="http://schemas.microsoft.com/office/powerpoint/2010/main" val="4656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Getting started with Svelte: 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482880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Installation and setup: </a:t>
            </a:r>
            <a:r>
              <a:rPr lang="en-US" dirty="0" err="1" smtClean="0"/>
              <a:t>npm</a:t>
            </a:r>
            <a:r>
              <a:rPr lang="en-US" dirty="0" smtClean="0"/>
              <a:t>/yarn commands:-  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create </a:t>
            </a:r>
            <a:r>
              <a:rPr lang="en-US" dirty="0" err="1"/>
              <a:t>svelte@latest</a:t>
            </a:r>
            <a:r>
              <a:rPr lang="en-US" dirty="0"/>
              <a:t> </a:t>
            </a:r>
            <a:r>
              <a:rPr lang="en-US" dirty="0" err="1"/>
              <a:t>myapp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   cd </a:t>
            </a:r>
            <a:r>
              <a:rPr lang="en-US" dirty="0" err="1"/>
              <a:t>myapp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</a:t>
            </a:r>
          </a:p>
          <a:p>
            <a:pPr marL="0" indent="0" algn="l" rtl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Svelte REPL: Online playground to experiment with Svelte code</a:t>
            </a:r>
          </a:p>
          <a:p>
            <a:pPr algn="l" rtl="0"/>
            <a:r>
              <a:rPr lang="en-US" dirty="0" smtClean="0"/>
              <a:t>Project structure: Single file components (.svelte files) </a:t>
            </a:r>
          </a:p>
        </p:txBody>
      </p:sp>
    </p:spTree>
    <p:extLst>
      <p:ext uri="{BB962C8B-B14F-4D97-AF65-F5344CB8AC3E}">
        <p14:creationId xmlns:p14="http://schemas.microsoft.com/office/powerpoint/2010/main" val="24063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Documentation </a:t>
            </a: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Official website: Documentation, tutorials, and examples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You can </a:t>
            </a:r>
            <a:r>
              <a:rPr lang="en-US" dirty="0" err="1" smtClean="0"/>
              <a:t>visite</a:t>
            </a:r>
            <a:r>
              <a:rPr lang="en-US" dirty="0" smtClean="0"/>
              <a:t> :- </a:t>
            </a:r>
          </a:p>
          <a:p>
            <a:pPr marL="0" indent="0" algn="l" rtl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://svelte.dev/docs</a:t>
            </a:r>
            <a:endParaRPr lang="en-US" dirty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1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234</Words>
  <Application>Microsoft Office PowerPoint</Application>
  <PresentationFormat>مخصص</PresentationFormat>
  <Paragraphs>53</Paragraphs>
  <Slides>22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23" baseType="lpstr">
      <vt:lpstr>نسق Office</vt:lpstr>
      <vt:lpstr>عرض تقديمي في PowerPoint</vt:lpstr>
      <vt:lpstr>Agenda</vt:lpstr>
      <vt:lpstr> What is Svelte? </vt:lpstr>
      <vt:lpstr>عرض تقديمي في PowerPoint</vt:lpstr>
      <vt:lpstr>Why svelte :-</vt:lpstr>
      <vt:lpstr>Key features of Svelte:  </vt:lpstr>
      <vt:lpstr>عرض تقديمي في PowerPoint</vt:lpstr>
      <vt:lpstr>Getting started with Svelte:  </vt:lpstr>
      <vt:lpstr> Documentation  </vt:lpstr>
      <vt:lpstr> Svelte vs. other frameworks:  </vt:lpstr>
      <vt:lpstr>عرض تقديمي في PowerPoint</vt:lpstr>
      <vt:lpstr>عرض تقديمي في PowerPoint</vt:lpstr>
      <vt:lpstr>عرض تقديمي في PowerPoint</vt:lpstr>
      <vt:lpstr>Who use svelte: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Recap</vt:lpstr>
      <vt:lpstr>عرض تقديمي في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حساب Microsoft</dc:creator>
  <cp:lastModifiedBy>Ya Kareem</cp:lastModifiedBy>
  <cp:revision>18</cp:revision>
  <dcterms:created xsi:type="dcterms:W3CDTF">2023-05-20T18:06:25Z</dcterms:created>
  <dcterms:modified xsi:type="dcterms:W3CDTF">2023-05-28T11:15:35Z</dcterms:modified>
</cp:coreProperties>
</file>