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</p:sldMasterIdLst>
  <p:notesMasterIdLst>
    <p:notesMasterId r:id="rId22"/>
  </p:notesMasterIdLst>
  <p:sldIdLst>
    <p:sldId id="256" r:id="rId5"/>
    <p:sldId id="258" r:id="rId6"/>
    <p:sldId id="262" r:id="rId7"/>
    <p:sldId id="263" r:id="rId8"/>
    <p:sldId id="267" r:id="rId9"/>
    <p:sldId id="269" r:id="rId10"/>
    <p:sldId id="297" r:id="rId11"/>
    <p:sldId id="266" r:id="rId12"/>
    <p:sldId id="259" r:id="rId13"/>
    <p:sldId id="261" r:id="rId14"/>
    <p:sldId id="271" r:id="rId15"/>
    <p:sldId id="305" r:id="rId16"/>
    <p:sldId id="274" r:id="rId17"/>
    <p:sldId id="306" r:id="rId18"/>
    <p:sldId id="307" r:id="rId19"/>
    <p:sldId id="272" r:id="rId20"/>
    <p:sldId id="30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2B350-5BCE-90DB-0538-64C6CA160976}" v="13" dt="2020-10-27T17:39:18.470"/>
    <p1510:client id="{982C0AE7-0166-426A-A456-15D6C9FD099A}" v="110" dt="2020-04-07T23:56:05.969"/>
  </p1510:revLst>
</p1510:revInfo>
</file>

<file path=ppt/tableStyles.xml><?xml version="1.0" encoding="utf-8"?>
<a:tblStyleLst xmlns:a="http://schemas.openxmlformats.org/drawingml/2006/main" def="{85C36BED-EE2F-4BE0-90BC-929C8484C557}">
  <a:tblStyle styleId="{85C36BED-EE2F-4BE0-90BC-929C8484C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7688" autoAdjust="0"/>
  </p:normalViewPr>
  <p:slideViewPr>
    <p:cSldViewPr snapToGrid="0">
      <p:cViewPr>
        <p:scale>
          <a:sx n="100" d="100"/>
          <a:sy n="100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 flutter is a cross platform software development kit which allows developer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34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51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86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8d3b44f0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8d3b44f0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 application that will allow the user to request service, to book the car washing service at a certain time of the day (along with other washing options).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Arial" panose="020B0604020202020204" pitchFamily="34" charset="0"/>
              </a:rPr>
              <a:t>The main objective of the car wash system is making car wash service  full automated form the costumer reservation to paying and reviewing the service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8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use a flutter framework to program our application to ensure access to the largest segment of customers, and the control panel will be built using Laravel framework.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87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604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1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2982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9199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96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61" r:id="rId6"/>
    <p:sldLayoutId id="2147483664" r:id="rId7"/>
    <p:sldLayoutId id="2147483668" r:id="rId8"/>
    <p:sldLayoutId id="2147483671" r:id="rId9"/>
    <p:sldLayoutId id="2147483675" r:id="rId10"/>
    <p:sldLayoutId id="2147483677" r:id="rId11"/>
    <p:sldLayoutId id="2147483679" r:id="rId12"/>
    <p:sldLayoutId id="2147483680" r:id="rId13"/>
    <p:sldLayoutId id="214748368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Reserving appointments and requesting</a:t>
            </a:r>
            <a:r>
              <a:rPr lang="ar-SA" dirty="0"/>
              <a:t> </a:t>
            </a:r>
            <a:r>
              <a:rPr lang="en-US" dirty="0"/>
              <a:t>car wash service</a:t>
            </a: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Car wash app</a:t>
            </a: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688262" y="395032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Laravel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74200" y="395032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MySQL database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Flutter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856646" y="2845261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CAR Wash Application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883582-0EC4-4256-B415-F22C85D35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95116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Similar Application</a:t>
            </a:r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/>
              <a:t>Car wash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A66B-7BFF-4F59-B592-99648732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850" y="352850"/>
            <a:ext cx="5214300" cy="946200"/>
          </a:xfrm>
        </p:spPr>
        <p:txBody>
          <a:bodyPr/>
          <a:lstStyle/>
          <a:p>
            <a:r>
              <a:rPr lang="en-US" dirty="0"/>
              <a:t>Similar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611B3-8B3C-487B-9F81-7C2189B71460}"/>
              </a:ext>
            </a:extLst>
          </p:cNvPr>
          <p:cNvSpPr txBox="1"/>
          <p:nvPr/>
        </p:nvSpPr>
        <p:spPr>
          <a:xfrm>
            <a:off x="1480457" y="1231565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Ghaseel</a:t>
            </a:r>
            <a:r>
              <a:rPr lang="en-US" b="1" u="sng" dirty="0"/>
              <a:t> app: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D2F3D-1713-4491-AFAE-951AE731949B}"/>
              </a:ext>
            </a:extLst>
          </p:cNvPr>
          <p:cNvSpPr txBox="1"/>
          <p:nvPr/>
        </p:nvSpPr>
        <p:spPr>
          <a:xfrm>
            <a:off x="6071519" y="1788298"/>
            <a:ext cx="431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Sayar</a:t>
            </a:r>
            <a:r>
              <a:rPr lang="en-US" b="1" u="sng" dirty="0"/>
              <a:t> app:</a:t>
            </a:r>
            <a:endParaRPr lang="ar-SA"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1C7F3-A2D8-41B1-A59E-B6D54151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519" y="2585324"/>
            <a:ext cx="1978467" cy="197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56375-0926-4058-A50A-A8B432BA6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57" y="201501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Diagram</a:t>
            </a:r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6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wash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CDA8-600D-48F8-B868-964E6B6A7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63108-3D54-42EC-ABE9-10808AE618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35" y="1299050"/>
            <a:ext cx="7519329" cy="32068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5DAA-68F9-4D7F-B7B1-0E0D00AE4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260BA-B619-46E5-9FB2-01D25BF15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7422" y="1091094"/>
            <a:ext cx="7209155" cy="36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Introduced by</a:t>
            </a:r>
            <a:endParaRPr dirty="0"/>
          </a:p>
        </p:txBody>
      </p:sp>
      <p:cxnSp>
        <p:nvCxnSpPr>
          <p:cNvPr id="409" name="Google Shape;409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4"/>
          <p:cNvSpPr txBox="1">
            <a:spLocks noGrp="1"/>
          </p:cNvSpPr>
          <p:nvPr>
            <p:ph type="ctrTitle" idx="2"/>
          </p:nvPr>
        </p:nvSpPr>
        <p:spPr>
          <a:xfrm>
            <a:off x="2215376" y="1509517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Anas Ahmed Bawazir</a:t>
            </a:r>
            <a:endParaRPr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2215376" y="1803767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science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362049763</a:t>
            </a:r>
            <a:endParaRPr dirty="0"/>
          </a:p>
        </p:txBody>
      </p:sp>
      <p:sp>
        <p:nvSpPr>
          <p:cNvPr id="412" name="Google Shape;412;p44"/>
          <p:cNvSpPr txBox="1">
            <a:spLocks noGrp="1"/>
          </p:cNvSpPr>
          <p:nvPr>
            <p:ph type="ctrTitle" idx="3"/>
          </p:nvPr>
        </p:nvSpPr>
        <p:spPr>
          <a:xfrm>
            <a:off x="4572000" y="3309316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Mohammed Gamal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4"/>
          </p:nvPr>
        </p:nvSpPr>
        <p:spPr>
          <a:xfrm>
            <a:off x="4572000" y="3603566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Computer science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/>
            <a:r>
              <a:rPr lang="en-US" dirty="0"/>
              <a:t>362049583</a:t>
            </a: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ctrTitle" idx="5"/>
          </p:nvPr>
        </p:nvSpPr>
        <p:spPr>
          <a:xfrm>
            <a:off x="4895850" y="1652042"/>
            <a:ext cx="1944547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/>
              <a:t>Reslaan Razoq </a:t>
            </a:r>
          </a:p>
        </p:txBody>
      </p:sp>
      <p:sp>
        <p:nvSpPr>
          <p:cNvPr id="415" name="Google Shape;415;p44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Computer science </a:t>
            </a:r>
          </a:p>
          <a:p>
            <a:pPr marL="0" lvl="0" indent="0"/>
            <a:r>
              <a:rPr lang="en-US" dirty="0"/>
              <a:t>Student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362051303</a:t>
            </a:r>
            <a:endParaRPr dirty="0"/>
          </a:p>
        </p:txBody>
      </p:sp>
      <p:cxnSp>
        <p:nvCxnSpPr>
          <p:cNvPr id="418" name="Google Shape;418;p44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oogle Shape;4982;p59">
            <a:extLst>
              <a:ext uri="{FF2B5EF4-FFF2-40B4-BE49-F238E27FC236}">
                <a16:creationId xmlns:a16="http://schemas.microsoft.com/office/drawing/2014/main" id="{3CBB7A32-17DB-4D4E-84EF-F2C899D56F01}"/>
              </a:ext>
            </a:extLst>
          </p:cNvPr>
          <p:cNvGrpSpPr/>
          <p:nvPr/>
        </p:nvGrpSpPr>
        <p:grpSpPr>
          <a:xfrm>
            <a:off x="996412" y="1510692"/>
            <a:ext cx="1004988" cy="1177108"/>
            <a:chOff x="-53288825" y="1903275"/>
            <a:chExt cx="298550" cy="318225"/>
          </a:xfrm>
        </p:grpSpPr>
        <p:sp>
          <p:nvSpPr>
            <p:cNvPr id="18" name="Google Shape;4983;p59">
              <a:extLst>
                <a:ext uri="{FF2B5EF4-FFF2-40B4-BE49-F238E27FC236}">
                  <a16:creationId xmlns:a16="http://schemas.microsoft.com/office/drawing/2014/main" id="{91073577-DB72-4272-AEDA-2EE00D5DA715}"/>
                </a:ext>
              </a:extLst>
            </p:cNvPr>
            <p:cNvSpPr/>
            <p:nvPr/>
          </p:nvSpPr>
          <p:spPr>
            <a:xfrm>
              <a:off x="-53214000" y="205292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7" y="694"/>
                    <a:pt x="726" y="536"/>
                    <a:pt x="726" y="347"/>
                  </a:cubicBezTo>
                  <a:cubicBezTo>
                    <a:pt x="726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984;p59">
              <a:extLst>
                <a:ext uri="{FF2B5EF4-FFF2-40B4-BE49-F238E27FC236}">
                  <a16:creationId xmlns:a16="http://schemas.microsoft.com/office/drawing/2014/main" id="{60CA3280-1879-43F8-ADAE-F56ABFBF1113}"/>
                </a:ext>
              </a:extLst>
            </p:cNvPr>
            <p:cNvSpPr/>
            <p:nvPr/>
          </p:nvSpPr>
          <p:spPr>
            <a:xfrm>
              <a:off x="-53139175" y="2052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985;p59">
              <a:extLst>
                <a:ext uri="{FF2B5EF4-FFF2-40B4-BE49-F238E27FC236}">
                  <a16:creationId xmlns:a16="http://schemas.microsoft.com/office/drawing/2014/main" id="{8C5836F6-2F4F-47ED-B94C-4E6BEF5EDD83}"/>
                </a:ext>
              </a:extLst>
            </p:cNvPr>
            <p:cNvSpPr/>
            <p:nvPr/>
          </p:nvSpPr>
          <p:spPr>
            <a:xfrm>
              <a:off x="-53288825" y="1903275"/>
              <a:ext cx="298550" cy="318225"/>
            </a:xfrm>
            <a:custGeom>
              <a:avLst/>
              <a:gdLst/>
              <a:ahLst/>
              <a:cxnLst/>
              <a:rect l="l" t="t" r="r" b="b"/>
              <a:pathLst>
                <a:path w="11942" h="12729" extrusionOk="0">
                  <a:moveTo>
                    <a:pt x="4853" y="757"/>
                  </a:moveTo>
                  <a:cubicBezTo>
                    <a:pt x="6428" y="757"/>
                    <a:pt x="7846" y="1639"/>
                    <a:pt x="8507" y="2994"/>
                  </a:cubicBezTo>
                  <a:lnTo>
                    <a:pt x="1167" y="2994"/>
                  </a:lnTo>
                  <a:cubicBezTo>
                    <a:pt x="1891" y="1639"/>
                    <a:pt x="3277" y="757"/>
                    <a:pt x="4853" y="757"/>
                  </a:cubicBezTo>
                  <a:close/>
                  <a:moveTo>
                    <a:pt x="11185" y="2994"/>
                  </a:moveTo>
                  <a:lnTo>
                    <a:pt x="11185" y="3340"/>
                  </a:lnTo>
                  <a:cubicBezTo>
                    <a:pt x="11185" y="3971"/>
                    <a:pt x="10681" y="4443"/>
                    <a:pt x="10083" y="4443"/>
                  </a:cubicBezTo>
                  <a:lnTo>
                    <a:pt x="9736" y="4443"/>
                  </a:lnTo>
                  <a:lnTo>
                    <a:pt x="9736" y="4097"/>
                  </a:lnTo>
                  <a:cubicBezTo>
                    <a:pt x="9736" y="3466"/>
                    <a:pt x="10240" y="2994"/>
                    <a:pt x="10839" y="2994"/>
                  </a:cubicBezTo>
                  <a:close/>
                  <a:moveTo>
                    <a:pt x="3151" y="3750"/>
                  </a:moveTo>
                  <a:lnTo>
                    <a:pt x="3498" y="4475"/>
                  </a:lnTo>
                  <a:lnTo>
                    <a:pt x="789" y="4475"/>
                  </a:lnTo>
                  <a:cubicBezTo>
                    <a:pt x="820" y="4223"/>
                    <a:pt x="852" y="3971"/>
                    <a:pt x="946" y="3750"/>
                  </a:cubicBezTo>
                  <a:close/>
                  <a:moveTo>
                    <a:pt x="5735" y="3750"/>
                  </a:moveTo>
                  <a:lnTo>
                    <a:pt x="5357" y="4475"/>
                  </a:lnTo>
                  <a:lnTo>
                    <a:pt x="4317" y="4475"/>
                  </a:lnTo>
                  <a:lnTo>
                    <a:pt x="3971" y="3750"/>
                  </a:lnTo>
                  <a:close/>
                  <a:moveTo>
                    <a:pt x="8822" y="3750"/>
                  </a:moveTo>
                  <a:cubicBezTo>
                    <a:pt x="8885" y="3971"/>
                    <a:pt x="8948" y="4223"/>
                    <a:pt x="8980" y="4475"/>
                  </a:cubicBezTo>
                  <a:lnTo>
                    <a:pt x="6270" y="4475"/>
                  </a:lnTo>
                  <a:lnTo>
                    <a:pt x="6617" y="3750"/>
                  </a:lnTo>
                  <a:close/>
                  <a:moveTo>
                    <a:pt x="10083" y="5231"/>
                  </a:moveTo>
                  <a:cubicBezTo>
                    <a:pt x="10713" y="5231"/>
                    <a:pt x="11185" y="5703"/>
                    <a:pt x="11185" y="6333"/>
                  </a:cubicBezTo>
                  <a:lnTo>
                    <a:pt x="11185" y="6680"/>
                  </a:lnTo>
                  <a:lnTo>
                    <a:pt x="10839" y="6680"/>
                  </a:lnTo>
                  <a:cubicBezTo>
                    <a:pt x="10209" y="6680"/>
                    <a:pt x="9736" y="6176"/>
                    <a:pt x="9736" y="5577"/>
                  </a:cubicBezTo>
                  <a:lnTo>
                    <a:pt x="9736" y="5231"/>
                  </a:lnTo>
                  <a:close/>
                  <a:moveTo>
                    <a:pt x="8980" y="5231"/>
                  </a:moveTo>
                  <a:lnTo>
                    <a:pt x="8980" y="7531"/>
                  </a:lnTo>
                  <a:lnTo>
                    <a:pt x="789" y="7531"/>
                  </a:lnTo>
                  <a:lnTo>
                    <a:pt x="789" y="5231"/>
                  </a:lnTo>
                  <a:close/>
                  <a:moveTo>
                    <a:pt x="8948" y="8224"/>
                  </a:moveTo>
                  <a:cubicBezTo>
                    <a:pt x="8728" y="10366"/>
                    <a:pt x="6995" y="11973"/>
                    <a:pt x="4853" y="11973"/>
                  </a:cubicBezTo>
                  <a:cubicBezTo>
                    <a:pt x="2710" y="11973"/>
                    <a:pt x="946" y="10303"/>
                    <a:pt x="757" y="8224"/>
                  </a:cubicBezTo>
                  <a:close/>
                  <a:moveTo>
                    <a:pt x="4853" y="1"/>
                  </a:moveTo>
                  <a:cubicBezTo>
                    <a:pt x="2175" y="1"/>
                    <a:pt x="1" y="2175"/>
                    <a:pt x="1" y="4853"/>
                  </a:cubicBezTo>
                  <a:lnTo>
                    <a:pt x="1" y="7877"/>
                  </a:lnTo>
                  <a:cubicBezTo>
                    <a:pt x="1" y="10555"/>
                    <a:pt x="2175" y="12729"/>
                    <a:pt x="4853" y="12729"/>
                  </a:cubicBezTo>
                  <a:cubicBezTo>
                    <a:pt x="7531" y="12729"/>
                    <a:pt x="9704" y="10555"/>
                    <a:pt x="9704" y="7877"/>
                  </a:cubicBezTo>
                  <a:lnTo>
                    <a:pt x="9704" y="7090"/>
                  </a:lnTo>
                  <a:cubicBezTo>
                    <a:pt x="10020" y="7310"/>
                    <a:pt x="10398" y="7436"/>
                    <a:pt x="10807" y="7436"/>
                  </a:cubicBezTo>
                  <a:lnTo>
                    <a:pt x="11532" y="7436"/>
                  </a:lnTo>
                  <a:cubicBezTo>
                    <a:pt x="11752" y="7436"/>
                    <a:pt x="11878" y="7279"/>
                    <a:pt x="11878" y="7090"/>
                  </a:cubicBezTo>
                  <a:lnTo>
                    <a:pt x="11878" y="6333"/>
                  </a:lnTo>
                  <a:cubicBezTo>
                    <a:pt x="11878" y="5735"/>
                    <a:pt x="11626" y="5199"/>
                    <a:pt x="11154" y="4853"/>
                  </a:cubicBezTo>
                  <a:cubicBezTo>
                    <a:pt x="11658" y="4475"/>
                    <a:pt x="11941" y="3971"/>
                    <a:pt x="11941" y="3340"/>
                  </a:cubicBezTo>
                  <a:lnTo>
                    <a:pt x="11941" y="2584"/>
                  </a:lnTo>
                  <a:cubicBezTo>
                    <a:pt x="11941" y="2395"/>
                    <a:pt x="11784" y="2238"/>
                    <a:pt x="11563" y="2238"/>
                  </a:cubicBezTo>
                  <a:lnTo>
                    <a:pt x="10839" y="2238"/>
                  </a:lnTo>
                  <a:cubicBezTo>
                    <a:pt x="10240" y="2238"/>
                    <a:pt x="9704" y="2521"/>
                    <a:pt x="9326" y="2994"/>
                  </a:cubicBezTo>
                  <a:cubicBezTo>
                    <a:pt x="8602" y="1261"/>
                    <a:pt x="6838" y="1"/>
                    <a:pt x="485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864;p59">
            <a:extLst>
              <a:ext uri="{FF2B5EF4-FFF2-40B4-BE49-F238E27FC236}">
                <a16:creationId xmlns:a16="http://schemas.microsoft.com/office/drawing/2014/main" id="{7C5A560A-F8C3-4A35-9DE4-52983AB83975}"/>
              </a:ext>
            </a:extLst>
          </p:cNvPr>
          <p:cNvGrpSpPr/>
          <p:nvPr/>
        </p:nvGrpSpPr>
        <p:grpSpPr>
          <a:xfrm>
            <a:off x="7142600" y="1507778"/>
            <a:ext cx="1130094" cy="1177108"/>
            <a:chOff x="-57950750" y="2296300"/>
            <a:chExt cx="279625" cy="316650"/>
          </a:xfrm>
        </p:grpSpPr>
        <p:sp>
          <p:nvSpPr>
            <p:cNvPr id="22" name="Google Shape;4865;p59">
              <a:extLst>
                <a:ext uri="{FF2B5EF4-FFF2-40B4-BE49-F238E27FC236}">
                  <a16:creationId xmlns:a16="http://schemas.microsoft.com/office/drawing/2014/main" id="{8739BCBF-8062-405E-AFF1-F60C3B7D03DB}"/>
                </a:ext>
              </a:extLst>
            </p:cNvPr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66;p59">
              <a:extLst>
                <a:ext uri="{FF2B5EF4-FFF2-40B4-BE49-F238E27FC236}">
                  <a16:creationId xmlns:a16="http://schemas.microsoft.com/office/drawing/2014/main" id="{BB648EB5-250E-4387-BFF1-5AE852A36C28}"/>
                </a:ext>
              </a:extLst>
            </p:cNvPr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67;p59">
              <a:extLst>
                <a:ext uri="{FF2B5EF4-FFF2-40B4-BE49-F238E27FC236}">
                  <a16:creationId xmlns:a16="http://schemas.microsoft.com/office/drawing/2014/main" id="{0416E0F3-7614-41A4-8E49-29F2C7DF331F}"/>
                </a:ext>
              </a:extLst>
            </p:cNvPr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868;p59">
              <a:extLst>
                <a:ext uri="{FF2B5EF4-FFF2-40B4-BE49-F238E27FC236}">
                  <a16:creationId xmlns:a16="http://schemas.microsoft.com/office/drawing/2014/main" id="{D643E2DE-1F5A-4827-B2CB-C97A79CADADB}"/>
                </a:ext>
              </a:extLst>
            </p:cNvPr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5024;p59">
            <a:extLst>
              <a:ext uri="{FF2B5EF4-FFF2-40B4-BE49-F238E27FC236}">
                <a16:creationId xmlns:a16="http://schemas.microsoft.com/office/drawing/2014/main" id="{ECD1AF83-CBB2-4FE5-9C24-D88BED2F9AB1}"/>
              </a:ext>
            </a:extLst>
          </p:cNvPr>
          <p:cNvGrpSpPr/>
          <p:nvPr/>
        </p:nvGrpSpPr>
        <p:grpSpPr>
          <a:xfrm>
            <a:off x="3282652" y="3309315"/>
            <a:ext cx="968439" cy="1220077"/>
            <a:chOff x="-52887125" y="1903275"/>
            <a:chExt cx="279625" cy="316650"/>
          </a:xfrm>
        </p:grpSpPr>
        <p:sp>
          <p:nvSpPr>
            <p:cNvPr id="31" name="Google Shape;5025;p59">
              <a:extLst>
                <a:ext uri="{FF2B5EF4-FFF2-40B4-BE49-F238E27FC236}">
                  <a16:creationId xmlns:a16="http://schemas.microsoft.com/office/drawing/2014/main" id="{7E067E0E-E7C2-4603-85D1-E3CAF55537BC}"/>
                </a:ext>
              </a:extLst>
            </p:cNvPr>
            <p:cNvSpPr/>
            <p:nvPr/>
          </p:nvSpPr>
          <p:spPr>
            <a:xfrm>
              <a:off x="-52783950" y="2135825"/>
              <a:ext cx="73275" cy="28975"/>
            </a:xfrm>
            <a:custGeom>
              <a:avLst/>
              <a:gdLst/>
              <a:ahLst/>
              <a:cxnLst/>
              <a:rect l="l" t="t" r="r" b="b"/>
              <a:pathLst>
                <a:path w="2931" h="1159" extrusionOk="0">
                  <a:moveTo>
                    <a:pt x="398" y="1"/>
                  </a:moveTo>
                  <a:cubicBezTo>
                    <a:pt x="308" y="1"/>
                    <a:pt x="221" y="40"/>
                    <a:pt x="158" y="119"/>
                  </a:cubicBezTo>
                  <a:cubicBezTo>
                    <a:pt x="1" y="276"/>
                    <a:pt x="1" y="497"/>
                    <a:pt x="158" y="623"/>
                  </a:cubicBezTo>
                  <a:cubicBezTo>
                    <a:pt x="505" y="970"/>
                    <a:pt x="977" y="1159"/>
                    <a:pt x="1450" y="1159"/>
                  </a:cubicBezTo>
                  <a:cubicBezTo>
                    <a:pt x="1922" y="1159"/>
                    <a:pt x="2458" y="970"/>
                    <a:pt x="2773" y="623"/>
                  </a:cubicBezTo>
                  <a:cubicBezTo>
                    <a:pt x="2931" y="465"/>
                    <a:pt x="2931" y="213"/>
                    <a:pt x="2773" y="119"/>
                  </a:cubicBezTo>
                  <a:cubicBezTo>
                    <a:pt x="2694" y="40"/>
                    <a:pt x="2592" y="1"/>
                    <a:pt x="2493" y="1"/>
                  </a:cubicBezTo>
                  <a:cubicBezTo>
                    <a:pt x="2395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50" y="434"/>
                  </a:cubicBezTo>
                  <a:cubicBezTo>
                    <a:pt x="1198" y="434"/>
                    <a:pt x="883" y="308"/>
                    <a:pt x="662" y="119"/>
                  </a:cubicBezTo>
                  <a:cubicBezTo>
                    <a:pt x="583" y="40"/>
                    <a:pt x="489" y="1"/>
                    <a:pt x="39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26;p59">
              <a:extLst>
                <a:ext uri="{FF2B5EF4-FFF2-40B4-BE49-F238E27FC236}">
                  <a16:creationId xmlns:a16="http://schemas.microsoft.com/office/drawing/2014/main" id="{4E1AE6CD-473F-4A5E-9F99-727E49ECA4B5}"/>
                </a:ext>
              </a:extLst>
            </p:cNvPr>
            <p:cNvSpPr/>
            <p:nvPr/>
          </p:nvSpPr>
          <p:spPr>
            <a:xfrm>
              <a:off x="-52887125" y="1903275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545" y="2238"/>
                  </a:moveTo>
                  <a:cubicBezTo>
                    <a:pt x="5986" y="2238"/>
                    <a:pt x="6427" y="2332"/>
                    <a:pt x="6806" y="2490"/>
                  </a:cubicBezTo>
                  <a:cubicBezTo>
                    <a:pt x="6049" y="3687"/>
                    <a:pt x="4726" y="4443"/>
                    <a:pt x="3308" y="4443"/>
                  </a:cubicBezTo>
                  <a:lnTo>
                    <a:pt x="2407" y="4443"/>
                  </a:lnTo>
                  <a:cubicBezTo>
                    <a:pt x="2887" y="3168"/>
                    <a:pt x="4108" y="2238"/>
                    <a:pt x="5545" y="2238"/>
                  </a:cubicBezTo>
                  <a:close/>
                  <a:moveTo>
                    <a:pt x="5577" y="757"/>
                  </a:moveTo>
                  <a:cubicBezTo>
                    <a:pt x="7877" y="757"/>
                    <a:pt x="9799" y="2364"/>
                    <a:pt x="10303" y="4475"/>
                  </a:cubicBezTo>
                  <a:cubicBezTo>
                    <a:pt x="10240" y="4475"/>
                    <a:pt x="10145" y="4443"/>
                    <a:pt x="10082" y="4443"/>
                  </a:cubicBezTo>
                  <a:cubicBezTo>
                    <a:pt x="9893" y="4443"/>
                    <a:pt x="9736" y="4475"/>
                    <a:pt x="9578" y="4569"/>
                  </a:cubicBezTo>
                  <a:cubicBezTo>
                    <a:pt x="9137" y="2742"/>
                    <a:pt x="7467" y="1450"/>
                    <a:pt x="5577" y="1450"/>
                  </a:cubicBezTo>
                  <a:cubicBezTo>
                    <a:pt x="3655" y="1450"/>
                    <a:pt x="2048" y="2805"/>
                    <a:pt x="1607" y="4569"/>
                  </a:cubicBezTo>
                  <a:cubicBezTo>
                    <a:pt x="1450" y="4475"/>
                    <a:pt x="1292" y="4443"/>
                    <a:pt x="1103" y="4443"/>
                  </a:cubicBezTo>
                  <a:cubicBezTo>
                    <a:pt x="1009" y="4443"/>
                    <a:pt x="946" y="4443"/>
                    <a:pt x="851" y="4475"/>
                  </a:cubicBezTo>
                  <a:cubicBezTo>
                    <a:pt x="1324" y="2364"/>
                    <a:pt x="3277" y="757"/>
                    <a:pt x="5577" y="757"/>
                  </a:cubicBezTo>
                  <a:close/>
                  <a:moveTo>
                    <a:pt x="7530" y="2868"/>
                  </a:moveTo>
                  <a:cubicBezTo>
                    <a:pt x="8381" y="3466"/>
                    <a:pt x="8948" y="4475"/>
                    <a:pt x="8948" y="5640"/>
                  </a:cubicBezTo>
                  <a:lnTo>
                    <a:pt x="8948" y="6050"/>
                  </a:lnTo>
                  <a:lnTo>
                    <a:pt x="2206" y="6050"/>
                  </a:lnTo>
                  <a:lnTo>
                    <a:pt x="2206" y="6018"/>
                  </a:lnTo>
                  <a:lnTo>
                    <a:pt x="2206" y="5577"/>
                  </a:lnTo>
                  <a:cubicBezTo>
                    <a:pt x="2206" y="5483"/>
                    <a:pt x="2206" y="5357"/>
                    <a:pt x="2237" y="5231"/>
                  </a:cubicBezTo>
                  <a:lnTo>
                    <a:pt x="3340" y="5231"/>
                  </a:lnTo>
                  <a:cubicBezTo>
                    <a:pt x="4285" y="5231"/>
                    <a:pt x="5167" y="4947"/>
                    <a:pt x="5955" y="4475"/>
                  </a:cubicBezTo>
                  <a:cubicBezTo>
                    <a:pt x="6585" y="4097"/>
                    <a:pt x="7121" y="3529"/>
                    <a:pt x="7530" y="2868"/>
                  </a:cubicBezTo>
                  <a:close/>
                  <a:moveTo>
                    <a:pt x="10082" y="5231"/>
                  </a:moveTo>
                  <a:cubicBezTo>
                    <a:pt x="10271" y="5231"/>
                    <a:pt x="10429" y="5388"/>
                    <a:pt x="10429" y="5577"/>
                  </a:cubicBezTo>
                  <a:lnTo>
                    <a:pt x="10429" y="7877"/>
                  </a:lnTo>
                  <a:cubicBezTo>
                    <a:pt x="10429" y="8066"/>
                    <a:pt x="10271" y="8224"/>
                    <a:pt x="10082" y="8224"/>
                  </a:cubicBezTo>
                  <a:cubicBezTo>
                    <a:pt x="9893" y="8224"/>
                    <a:pt x="9736" y="8066"/>
                    <a:pt x="9736" y="7877"/>
                  </a:cubicBezTo>
                  <a:lnTo>
                    <a:pt x="9736" y="5577"/>
                  </a:lnTo>
                  <a:cubicBezTo>
                    <a:pt x="9736" y="5388"/>
                    <a:pt x="9893" y="5231"/>
                    <a:pt x="10082" y="5231"/>
                  </a:cubicBezTo>
                  <a:close/>
                  <a:moveTo>
                    <a:pt x="1103" y="5262"/>
                  </a:moveTo>
                  <a:cubicBezTo>
                    <a:pt x="1292" y="5262"/>
                    <a:pt x="1450" y="5420"/>
                    <a:pt x="1450" y="5640"/>
                  </a:cubicBezTo>
                  <a:lnTo>
                    <a:pt x="1450" y="7909"/>
                  </a:lnTo>
                  <a:cubicBezTo>
                    <a:pt x="1450" y="8066"/>
                    <a:pt x="1292" y="8255"/>
                    <a:pt x="1103" y="8255"/>
                  </a:cubicBezTo>
                  <a:cubicBezTo>
                    <a:pt x="914" y="8255"/>
                    <a:pt x="757" y="8098"/>
                    <a:pt x="757" y="7909"/>
                  </a:cubicBezTo>
                  <a:lnTo>
                    <a:pt x="757" y="5640"/>
                  </a:lnTo>
                  <a:cubicBezTo>
                    <a:pt x="757" y="5420"/>
                    <a:pt x="914" y="5262"/>
                    <a:pt x="1103" y="5262"/>
                  </a:cubicBezTo>
                  <a:close/>
                  <a:moveTo>
                    <a:pt x="5199" y="6774"/>
                  </a:moveTo>
                  <a:cubicBezTo>
                    <a:pt x="5199" y="7594"/>
                    <a:pt x="4537" y="8255"/>
                    <a:pt x="3687" y="8255"/>
                  </a:cubicBezTo>
                  <a:cubicBezTo>
                    <a:pt x="2867" y="8255"/>
                    <a:pt x="2206" y="7594"/>
                    <a:pt x="2206" y="6774"/>
                  </a:cubicBezTo>
                  <a:close/>
                  <a:moveTo>
                    <a:pt x="8948" y="6774"/>
                  </a:moveTo>
                  <a:cubicBezTo>
                    <a:pt x="8948" y="7594"/>
                    <a:pt x="8255" y="8255"/>
                    <a:pt x="7436" y="8255"/>
                  </a:cubicBezTo>
                  <a:cubicBezTo>
                    <a:pt x="6617" y="8255"/>
                    <a:pt x="5955" y="7594"/>
                    <a:pt x="5955" y="6774"/>
                  </a:cubicBezTo>
                  <a:close/>
                  <a:moveTo>
                    <a:pt x="5545" y="8035"/>
                  </a:moveTo>
                  <a:cubicBezTo>
                    <a:pt x="5955" y="8633"/>
                    <a:pt x="6648" y="9011"/>
                    <a:pt x="7404" y="9011"/>
                  </a:cubicBezTo>
                  <a:cubicBezTo>
                    <a:pt x="8003" y="9011"/>
                    <a:pt x="8507" y="8822"/>
                    <a:pt x="8885" y="8413"/>
                  </a:cubicBezTo>
                  <a:lnTo>
                    <a:pt x="8885" y="8476"/>
                  </a:lnTo>
                  <a:cubicBezTo>
                    <a:pt x="8948" y="10272"/>
                    <a:pt x="7593" y="11815"/>
                    <a:pt x="5892" y="11973"/>
                  </a:cubicBezTo>
                  <a:cubicBezTo>
                    <a:pt x="5782" y="11983"/>
                    <a:pt x="5673" y="11988"/>
                    <a:pt x="5565" y="11988"/>
                  </a:cubicBezTo>
                  <a:cubicBezTo>
                    <a:pt x="3672" y="11988"/>
                    <a:pt x="2206" y="10452"/>
                    <a:pt x="2206" y="8633"/>
                  </a:cubicBezTo>
                  <a:lnTo>
                    <a:pt x="2206" y="8413"/>
                  </a:lnTo>
                  <a:cubicBezTo>
                    <a:pt x="2584" y="8791"/>
                    <a:pt x="3119" y="9011"/>
                    <a:pt x="3687" y="9011"/>
                  </a:cubicBezTo>
                  <a:cubicBezTo>
                    <a:pt x="4474" y="9011"/>
                    <a:pt x="5167" y="8633"/>
                    <a:pt x="5545" y="8035"/>
                  </a:cubicBezTo>
                  <a:close/>
                  <a:moveTo>
                    <a:pt x="5577" y="1"/>
                  </a:moveTo>
                  <a:cubicBezTo>
                    <a:pt x="2489" y="1"/>
                    <a:pt x="0" y="2521"/>
                    <a:pt x="0" y="5577"/>
                  </a:cubicBezTo>
                  <a:lnTo>
                    <a:pt x="0" y="7877"/>
                  </a:lnTo>
                  <a:cubicBezTo>
                    <a:pt x="0" y="8507"/>
                    <a:pt x="505" y="8980"/>
                    <a:pt x="1103" y="8980"/>
                  </a:cubicBezTo>
                  <a:cubicBezTo>
                    <a:pt x="1229" y="8980"/>
                    <a:pt x="1387" y="8948"/>
                    <a:pt x="1481" y="8885"/>
                  </a:cubicBezTo>
                  <a:cubicBezTo>
                    <a:pt x="1639" y="10996"/>
                    <a:pt x="3372" y="12666"/>
                    <a:pt x="5577" y="12666"/>
                  </a:cubicBezTo>
                  <a:lnTo>
                    <a:pt x="5986" y="12666"/>
                  </a:lnTo>
                  <a:cubicBezTo>
                    <a:pt x="7940" y="12477"/>
                    <a:pt x="9452" y="10870"/>
                    <a:pt x="9641" y="8885"/>
                  </a:cubicBezTo>
                  <a:cubicBezTo>
                    <a:pt x="9767" y="8948"/>
                    <a:pt x="9925" y="8980"/>
                    <a:pt x="10051" y="8980"/>
                  </a:cubicBezTo>
                  <a:cubicBezTo>
                    <a:pt x="10681" y="8980"/>
                    <a:pt x="11153" y="8476"/>
                    <a:pt x="11153" y="7877"/>
                  </a:cubicBezTo>
                  <a:lnTo>
                    <a:pt x="11153" y="5577"/>
                  </a:lnTo>
                  <a:cubicBezTo>
                    <a:pt x="11185" y="2521"/>
                    <a:pt x="8664" y="1"/>
                    <a:pt x="55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2E25AA-4D47-4A89-8A8C-1187F81402B6}"/>
              </a:ext>
            </a:extLst>
          </p:cNvPr>
          <p:cNvSpPr txBox="1"/>
          <p:nvPr/>
        </p:nvSpPr>
        <p:spPr>
          <a:xfrm>
            <a:off x="6770468" y="4373644"/>
            <a:ext cx="2373530" cy="64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Supervised by: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Dr-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Yazed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Alsaawy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377828" y="1880445"/>
            <a:ext cx="4766172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5856222" y="2744700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Does anyone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0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Problem statement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Similar Application</a:t>
            </a:r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wash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3957600" y="3045275"/>
            <a:ext cx="136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600733" y="1853184"/>
            <a:ext cx="2673600" cy="11861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crowding and the time wasting at car wash line</a:t>
            </a: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316" t="9154" r="11316" b="8041"/>
          <a:stretch/>
        </p:blipFill>
        <p:spPr>
          <a:xfrm>
            <a:off x="4539240" y="1657350"/>
            <a:ext cx="3182100" cy="2669722"/>
          </a:xfrm>
          <a:prstGeom prst="snip2DiagRect">
            <a:avLst>
              <a:gd name="adj1" fmla="val 0"/>
              <a:gd name="adj2" fmla="val 37665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Aim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wash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/>
          <p:nvPr/>
        </p:nvSpPr>
        <p:spPr>
          <a:xfrm rot="-5400000" flipH="1">
            <a:off x="5887558" y="1090422"/>
            <a:ext cx="1975500" cy="26289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>
            <a:cxnSpLocks/>
          </p:cNvCxnSpPr>
          <p:nvPr/>
        </p:nvCxnSpPr>
        <p:spPr>
          <a:xfrm rot="10800000">
            <a:off x="6559894" y="2218447"/>
            <a:ext cx="258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1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Aim</a:t>
            </a:r>
            <a:endParaRPr dirty="0"/>
          </a:p>
        </p:txBody>
      </p:sp>
      <p:sp>
        <p:nvSpPr>
          <p:cNvPr id="375" name="Google Shape;375;p41"/>
          <p:cNvSpPr/>
          <p:nvPr/>
        </p:nvSpPr>
        <p:spPr>
          <a:xfrm rot="5400000">
            <a:off x="1179837" y="1089372"/>
            <a:ext cx="1975500" cy="2631000"/>
          </a:xfrm>
          <a:prstGeom prst="snip1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6" name="Google Shape;376;p41"/>
          <p:cNvCxnSpPr>
            <a:cxnSpLocks/>
          </p:cNvCxnSpPr>
          <p:nvPr/>
        </p:nvCxnSpPr>
        <p:spPr>
          <a:xfrm rot="10800000">
            <a:off x="0" y="2179080"/>
            <a:ext cx="244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377;p41"/>
          <p:cNvSpPr txBox="1">
            <a:spLocks noGrp="1"/>
          </p:cNvSpPr>
          <p:nvPr>
            <p:ph type="ctrTitle" idx="2"/>
          </p:nvPr>
        </p:nvSpPr>
        <p:spPr>
          <a:xfrm>
            <a:off x="1161987" y="2896172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lt1"/>
                </a:solidFill>
              </a:rPr>
              <a:t>Saving time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8" name="Google Shape;378;p41"/>
          <p:cNvSpPr txBox="1">
            <a:spLocks noGrp="1"/>
          </p:cNvSpPr>
          <p:nvPr>
            <p:ph type="subTitle" idx="1"/>
          </p:nvPr>
        </p:nvSpPr>
        <p:spPr>
          <a:xfrm>
            <a:off x="1161987" y="1699497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Request car washing service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79" name="Google Shape;379;p41"/>
          <p:cNvSpPr txBox="1">
            <a:spLocks noGrp="1"/>
          </p:cNvSpPr>
          <p:nvPr>
            <p:ph type="ctrTitle" idx="3"/>
          </p:nvPr>
        </p:nvSpPr>
        <p:spPr>
          <a:xfrm>
            <a:off x="6121701" y="2904247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1"/>
                </a:solidFill>
              </a:rPr>
              <a:t>Comfortable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0" name="Google Shape;380;p41"/>
          <p:cNvSpPr txBox="1">
            <a:spLocks noGrp="1"/>
          </p:cNvSpPr>
          <p:nvPr>
            <p:ph type="subTitle" idx="4"/>
          </p:nvPr>
        </p:nvSpPr>
        <p:spPr>
          <a:xfrm>
            <a:off x="5744908" y="1709003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solidFill>
                  <a:schemeClr val="lt1"/>
                </a:solidFill>
              </a:rPr>
              <a:t>Appropriate time and place</a:t>
            </a:r>
          </a:p>
        </p:txBody>
      </p:sp>
      <p:pic>
        <p:nvPicPr>
          <p:cNvPr id="6" name="Picture Placeholder 7" descr="A close up of a car&#10;&#10;Description automatically generated">
            <a:extLst>
              <a:ext uri="{FF2B5EF4-FFF2-40B4-BE49-F238E27FC236}">
                <a16:creationId xmlns:a16="http://schemas.microsoft.com/office/drawing/2014/main" id="{09001819-7BAC-4730-B12C-3FFEC68C1F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3203144" y="3117997"/>
            <a:ext cx="2631000" cy="86354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wash app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ctrTitle" idx="2"/>
          </p:nvPr>
        </p:nvSpPr>
        <p:spPr>
          <a:xfrm>
            <a:off x="-140529" y="2714906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Comfortable 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36064" y="3039856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home car cleaning service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ctrTitle" idx="3"/>
          </p:nvPr>
        </p:nvSpPr>
        <p:spPr>
          <a:xfrm>
            <a:off x="2200992" y="2798868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Fast 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subTitle" idx="4"/>
          </p:nvPr>
        </p:nvSpPr>
        <p:spPr>
          <a:xfrm>
            <a:off x="2428692" y="1922387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ability of the customer to book the most appropriate time and date</a:t>
            </a:r>
            <a:endParaRPr dirty="0"/>
          </a:p>
        </p:txBody>
      </p:sp>
      <p:sp>
        <p:nvSpPr>
          <p:cNvPr id="273" name="Google Shape;273;p38"/>
          <p:cNvSpPr txBox="1">
            <a:spLocks noGrp="1"/>
          </p:cNvSpPr>
          <p:nvPr>
            <p:ph type="ctrTitle" idx="5"/>
          </p:nvPr>
        </p:nvSpPr>
        <p:spPr>
          <a:xfrm>
            <a:off x="4558233" y="2714945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Secure 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ubTitle" idx="6"/>
          </p:nvPr>
        </p:nvSpPr>
        <p:spPr>
          <a:xfrm>
            <a:off x="4794732" y="3044563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several payment methods for user</a:t>
            </a:r>
          </a:p>
        </p:txBody>
      </p:sp>
      <p:cxnSp>
        <p:nvCxnSpPr>
          <p:cNvPr id="275" name="Google Shape;275;p38"/>
          <p:cNvCxnSpPr>
            <a:cxnSpLocks/>
          </p:cNvCxnSpPr>
          <p:nvPr/>
        </p:nvCxnSpPr>
        <p:spPr>
          <a:xfrm>
            <a:off x="2322435" y="2093764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>
            <a:cxnSpLocks/>
          </p:cNvCxnSpPr>
          <p:nvPr/>
        </p:nvCxnSpPr>
        <p:spPr>
          <a:xfrm>
            <a:off x="4760806" y="2101787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/>
          <p:nvPr/>
        </p:nvSpPr>
        <p:spPr>
          <a:xfrm>
            <a:off x="873921" y="1763843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3217419" y="3380484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/>
          <p:nvPr/>
        </p:nvSpPr>
        <p:spPr>
          <a:xfrm>
            <a:off x="5524805" y="1763843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8"/>
          <p:cNvGrpSpPr/>
          <p:nvPr/>
        </p:nvGrpSpPr>
        <p:grpSpPr>
          <a:xfrm>
            <a:off x="1031477" y="1922387"/>
            <a:ext cx="329595" cy="327598"/>
            <a:chOff x="-6689825" y="3992050"/>
            <a:chExt cx="293025" cy="291250"/>
          </a:xfrm>
        </p:grpSpPr>
        <p:sp>
          <p:nvSpPr>
            <p:cNvPr id="281" name="Google Shape;281;p38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8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38"/>
          <p:cNvGrpSpPr/>
          <p:nvPr/>
        </p:nvGrpSpPr>
        <p:grpSpPr>
          <a:xfrm>
            <a:off x="5672893" y="1907764"/>
            <a:ext cx="330494" cy="328723"/>
            <a:chOff x="-3031325" y="3597450"/>
            <a:chExt cx="293825" cy="292250"/>
          </a:xfrm>
        </p:grpSpPr>
        <p:sp>
          <p:nvSpPr>
            <p:cNvPr id="294" name="Google Shape;294;p38"/>
            <p:cNvSpPr/>
            <p:nvPr/>
          </p:nvSpPr>
          <p:spPr>
            <a:xfrm>
              <a:off x="-3029750" y="3597450"/>
              <a:ext cx="292250" cy="67775"/>
            </a:xfrm>
            <a:custGeom>
              <a:avLst/>
              <a:gdLst/>
              <a:ahLst/>
              <a:cxnLst/>
              <a:rect l="l" t="t" r="r" b="b"/>
              <a:pathLst>
                <a:path w="11690" h="2711" extrusionOk="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-3031325" y="3687250"/>
              <a:ext cx="292250" cy="153600"/>
            </a:xfrm>
            <a:custGeom>
              <a:avLst/>
              <a:gdLst/>
              <a:ahLst/>
              <a:cxnLst/>
              <a:rect l="l" t="t" r="r" b="b"/>
              <a:pathLst>
                <a:path w="11690" h="6144" extrusionOk="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-2908450" y="3724275"/>
              <a:ext cx="59900" cy="164625"/>
            </a:xfrm>
            <a:custGeom>
              <a:avLst/>
              <a:gdLst/>
              <a:ahLst/>
              <a:cxnLst/>
              <a:rect l="l" t="t" r="r" b="b"/>
              <a:pathLst>
                <a:path w="2396" h="6585" extrusionOk="0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-2831250" y="3725850"/>
              <a:ext cx="59875" cy="163850"/>
            </a:xfrm>
            <a:custGeom>
              <a:avLst/>
              <a:gdLst/>
              <a:ahLst/>
              <a:cxnLst/>
              <a:rect l="l" t="t" r="r" b="b"/>
              <a:pathLst>
                <a:path w="2395" h="6554" extrusionOk="0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8"/>
          <p:cNvGrpSpPr/>
          <p:nvPr/>
        </p:nvGrpSpPr>
        <p:grpSpPr>
          <a:xfrm>
            <a:off x="3372104" y="3560181"/>
            <a:ext cx="331366" cy="328695"/>
            <a:chOff x="-5613150" y="3991275"/>
            <a:chExt cx="294600" cy="292225"/>
          </a:xfrm>
        </p:grpSpPr>
        <p:sp>
          <p:nvSpPr>
            <p:cNvPr id="299" name="Google Shape;299;p3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" name="Google Shape;276;p38">
            <a:extLst>
              <a:ext uri="{FF2B5EF4-FFF2-40B4-BE49-F238E27FC236}">
                <a16:creationId xmlns:a16="http://schemas.microsoft.com/office/drawing/2014/main" id="{B99A7174-4B9C-40F7-81AE-1F9C7E5EBAA8}"/>
              </a:ext>
            </a:extLst>
          </p:cNvPr>
          <p:cNvCxnSpPr>
            <a:cxnSpLocks/>
          </p:cNvCxnSpPr>
          <p:nvPr/>
        </p:nvCxnSpPr>
        <p:spPr>
          <a:xfrm>
            <a:off x="6915474" y="2093764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279;p38">
            <a:extLst>
              <a:ext uri="{FF2B5EF4-FFF2-40B4-BE49-F238E27FC236}">
                <a16:creationId xmlns:a16="http://schemas.microsoft.com/office/drawing/2014/main" id="{917797F9-9AA1-4452-AB3D-0273C5824ACF}"/>
              </a:ext>
            </a:extLst>
          </p:cNvPr>
          <p:cNvSpPr/>
          <p:nvPr/>
        </p:nvSpPr>
        <p:spPr>
          <a:xfrm>
            <a:off x="7595665" y="3376732"/>
            <a:ext cx="644700" cy="644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Graphic 4" descr="Comment Like">
            <a:extLst>
              <a:ext uri="{FF2B5EF4-FFF2-40B4-BE49-F238E27FC236}">
                <a16:creationId xmlns:a16="http://schemas.microsoft.com/office/drawing/2014/main" id="{208EC859-6824-4DFB-8F40-5553DD542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70457" y="3477125"/>
            <a:ext cx="495116" cy="495119"/>
          </a:xfrm>
          <a:prstGeom prst="rect">
            <a:avLst/>
          </a:prstGeom>
        </p:spPr>
      </p:pic>
      <p:sp>
        <p:nvSpPr>
          <p:cNvPr id="61" name="Google Shape;273;p38">
            <a:extLst>
              <a:ext uri="{FF2B5EF4-FFF2-40B4-BE49-F238E27FC236}">
                <a16:creationId xmlns:a16="http://schemas.microsoft.com/office/drawing/2014/main" id="{4F3A53E7-7065-4446-8D1A-17E62E71B00F}"/>
              </a:ext>
            </a:extLst>
          </p:cNvPr>
          <p:cNvSpPr txBox="1">
            <a:spLocks/>
          </p:cNvSpPr>
          <p:nvPr/>
        </p:nvSpPr>
        <p:spPr>
          <a:xfrm>
            <a:off x="7110389" y="2798868"/>
            <a:ext cx="1756124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xo 2"/>
              <a:buNone/>
              <a:defRPr sz="1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000000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Satisfaction</a:t>
            </a:r>
          </a:p>
        </p:txBody>
      </p:sp>
      <p:sp>
        <p:nvSpPr>
          <p:cNvPr id="62" name="Google Shape;274;p38">
            <a:extLst>
              <a:ext uri="{FF2B5EF4-FFF2-40B4-BE49-F238E27FC236}">
                <a16:creationId xmlns:a16="http://schemas.microsoft.com/office/drawing/2014/main" id="{0D8284E1-CB6E-48C5-9320-54D89A63544F}"/>
              </a:ext>
            </a:extLst>
          </p:cNvPr>
          <p:cNvSpPr txBox="1">
            <a:spLocks/>
          </p:cNvSpPr>
          <p:nvPr/>
        </p:nvSpPr>
        <p:spPr>
          <a:xfrm>
            <a:off x="6964603" y="1992575"/>
            <a:ext cx="2047695" cy="6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dirty="0"/>
              <a:t>Browse and reviewing the evaluation of customers  in terms of services provided and offers</a:t>
            </a:r>
          </a:p>
        </p:txBody>
      </p:sp>
    </p:spTree>
    <p:extLst>
      <p:ext uri="{BB962C8B-B14F-4D97-AF65-F5344CB8AC3E}">
        <p14:creationId xmlns:p14="http://schemas.microsoft.com/office/powerpoint/2010/main" val="15459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575" y="3275209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Technology</a:t>
            </a:r>
            <a:br>
              <a:rPr lang="en-US" dirty="0"/>
            </a:br>
            <a:endParaRPr lang="en-US"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wash app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4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656E3A8FC3247A63FDDF5ECB94AB7" ma:contentTypeVersion="13" ma:contentTypeDescription="Create a new document." ma:contentTypeScope="" ma:versionID="e711d2bebf11d722f400cec974aa7b23">
  <xsd:schema xmlns:xsd="http://www.w3.org/2001/XMLSchema" xmlns:xs="http://www.w3.org/2001/XMLSchema" xmlns:p="http://schemas.microsoft.com/office/2006/metadata/properties" xmlns:ns3="f248e1d7-50aa-4184-b646-7827d2542403" xmlns:ns4="fe8a1ca6-ee26-47c1-928e-40ce68e9dceb" targetNamespace="http://schemas.microsoft.com/office/2006/metadata/properties" ma:root="true" ma:fieldsID="2559f2a1a89493baf41e83d250887835" ns3:_="" ns4:_="">
    <xsd:import namespace="f248e1d7-50aa-4184-b646-7827d2542403"/>
    <xsd:import namespace="fe8a1ca6-ee26-47c1-928e-40ce68e9d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8e1d7-50aa-4184-b646-7827d25424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a1ca6-ee26-47c1-928e-40ce68e9d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DE761-72BB-42DC-80D0-421F23EE42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5320E-BF18-4C08-B574-8A6F4B513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8e1d7-50aa-4184-b646-7827d2542403"/>
    <ds:schemaRef ds:uri="fe8a1ca6-ee26-47c1-928e-40ce68e9d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74FF88-0B35-43BC-9540-CBB8C5FEC57E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f248e1d7-50aa-4184-b646-7827d2542403"/>
    <ds:schemaRef ds:uri="http://schemas.microsoft.com/office/infopath/2007/PartnerControls"/>
    <ds:schemaRef ds:uri="fe8a1ca6-ee26-47c1-928e-40ce68e9dce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281</Words>
  <Application>Microsoft Office PowerPoint</Application>
  <PresentationFormat>On-screen Show (16:9)</PresentationFormat>
  <Paragraphs>83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Exo 2</vt:lpstr>
      <vt:lpstr>Fira Sans Extra Condensed Medium</vt:lpstr>
      <vt:lpstr>Roboto Condensed Light</vt:lpstr>
      <vt:lpstr>Squada One</vt:lpstr>
      <vt:lpstr>Times New Roman</vt:lpstr>
      <vt:lpstr>Tech Newsletter by Slidesgo</vt:lpstr>
      <vt:lpstr>Car wash app</vt:lpstr>
      <vt:lpstr>TABLE OF CONTENTS</vt:lpstr>
      <vt:lpstr>Problem statement</vt:lpstr>
      <vt:lpstr>Problem Statement</vt:lpstr>
      <vt:lpstr>Aim</vt:lpstr>
      <vt:lpstr>Aim</vt:lpstr>
      <vt:lpstr>Objectives</vt:lpstr>
      <vt:lpstr>Objective</vt:lpstr>
      <vt:lpstr>Technology </vt:lpstr>
      <vt:lpstr>Technology</vt:lpstr>
      <vt:lpstr>Similar Application</vt:lpstr>
      <vt:lpstr>Similar Application</vt:lpstr>
      <vt:lpstr>Diagram</vt:lpstr>
      <vt:lpstr>Framework</vt:lpstr>
      <vt:lpstr>Gantt chart</vt:lpstr>
      <vt:lpstr>Introduced by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Jameiti  app</dc:title>
  <dc:creator>Anas Bawazir</dc:creator>
  <cp:lastModifiedBy>محمد  جمال  محروس العجوزة</cp:lastModifiedBy>
  <cp:revision>49</cp:revision>
  <dcterms:modified xsi:type="dcterms:W3CDTF">2020-10-28T01:04:41Z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0x0101003B2656E3A8FC3247A63FDDF5ECB94AB7</vt:lpwstr>
  </property>
</Properties>
</file>