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60" d="100"/>
          <a:sy n="60" d="100"/>
        </p:scale>
        <p:origin x="225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365E-245D-4D03-8298-B1DD6972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7C41E1-3463-46D8-8972-DCD3B221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5503C-C636-499D-B886-7E25321E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E7A7E-AAEF-461B-8A30-F7FEDA5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D0A7E-0FC2-465D-B8B4-8DDD6D5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1734B-60EF-4B04-8241-BB1133A7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CA6499-728F-474E-96E9-B37BD6A3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2C30C-4B2B-4FEF-BA19-D84BE4AE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D7A4A-7767-47F0-99F0-53F1DE68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4A5FFE-F6F6-4A2C-95A2-2B89E6E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FBA0A9-D57A-4CD9-817E-0DF12F3E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8036C-8ECC-45E8-84FA-489CCC74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865CE-398A-42B4-935D-EAEA8C2D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29779-533F-4EA4-A8A4-DE113713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44FF9-5640-48E3-908E-B15977B7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2245A-1E9E-4112-B0CA-8F48FA51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408BF-E749-4702-86FD-FD3679C4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8275B1-652F-417B-ABE7-905B0F2E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BF0D8-5E97-4247-812A-D5DADD00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3B2F5-7C5B-4CB1-88DA-05BCA4C6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1CC5C-DBCB-474D-B7F3-F4C71299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F5311-F744-4161-A579-076512D7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26910-53CD-4E93-B1CC-8F80C473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5918F-6787-48E1-AFD5-8710284D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F629D-67B4-44BB-BF91-1ECFDD8B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6A830-3787-4EC3-92F4-140CA230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598A9-37C6-4509-8E84-362A4B9B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318FA6-5E0F-4193-98EA-C240D4B8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47D067-09F3-452F-A7FF-3C97F0A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F9889-95BD-4C55-B44C-496BCE0F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E292F5-8E01-4BE9-A464-16D7B173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6CF3C-DF8B-4036-9A71-675D9B9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EEE5ED-3D13-4CCD-9F13-9A0976B2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79BAB-E778-4FCB-877E-F8570740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7A0F5E-E3B0-4C66-BC52-0CD2C6BF6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F4D7FE-F998-4921-AFAE-62CBF1EDF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84F7AA-B47F-4C51-B417-C2ECD48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5C919-8894-41B0-935C-BAF02195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B93B09-E5EE-4B98-9A1F-4516BEAF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E9F97-8F3A-489D-9F7A-B7DC4E0A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29104A-FE51-4B56-8A6A-EDA6B688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DEFD9A-D370-4A52-BF18-25C85EA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D76D84-8219-4DED-B1C7-62FB949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F4E45B-4E72-40EC-A212-DF8E190D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51299C-601E-4CDC-9644-433F862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C66787-5E2E-4F9E-950B-547ED73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0312C-69D9-43ED-8F04-9B5D6E26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96F05-29DA-4978-8660-F07E896A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FB8B62-A134-4249-9892-473534652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22CAA3-B79A-48E9-93FE-986234FA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492F5-0310-4613-95A2-995C109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F685E-A1B9-44FC-953F-A9D5780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685F9-FB20-4E87-A37B-F4DA95A4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0A8CC1-6A7D-4E58-B058-E54C120A3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B1201-C6B8-44F0-8D5D-2F256F06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F36A2-8C97-49B4-8570-65DC1B9E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CA04E-C035-407C-8A91-F3075F07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441183-FDE3-41AD-897A-FC1AFC8F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7828BC-76D5-43CC-BDCA-AFFE84C8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2EE54-A153-4E97-80BB-58714D0C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4C7A18-2FA8-41C2-8BF9-4CA905258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8C8D-C7E8-42DF-8DE4-F298B00F13A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60395-A9ED-4012-83D0-15CCD5C5E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435EA-299C-4AB2-8EFB-258F6D5F2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C554-DAD2-445A-9236-D6B2589F1B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D470A-B2BF-449F-8344-2398833D8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150DC2-9356-46C9-9120-73E1E67D9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regal-software.com/site/gallery/news/shutterstock_219004666_1024x768_0.jpg">
            <a:extLst>
              <a:ext uri="{FF2B5EF4-FFF2-40B4-BE49-F238E27FC236}">
                <a16:creationId xmlns:a16="http://schemas.microsoft.com/office/drawing/2014/main" id="{8CC3C694-F430-4CCD-9F92-CECD6384E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b="14423"/>
          <a:stretch/>
        </p:blipFill>
        <p:spPr bwMode="auto">
          <a:xfrm>
            <a:off x="-10695" y="0"/>
            <a:ext cx="122026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4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upload.wikimedia.org/wikipedia/fr/thumb/d/dd/Logo_Cloudflare.svg/1280px-Logo_Cloudflare.svg.png">
            <a:extLst>
              <a:ext uri="{FF2B5EF4-FFF2-40B4-BE49-F238E27FC236}">
                <a16:creationId xmlns:a16="http://schemas.microsoft.com/office/drawing/2014/main" id="{7D4D2567-462D-4BE0-B4FD-D25D7FE7C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0"/>
            <a:ext cx="4391526" cy="14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F69A6-ECE6-42CB-8D91-24622595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214646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cap="all" dirty="0"/>
              <a:t>PERFORMANCE:</a:t>
            </a:r>
          </a:p>
          <a:p>
            <a:pPr marL="0" indent="0">
              <a:buNone/>
            </a:pPr>
            <a:r>
              <a:rPr lang="en-US" sz="3200" dirty="0"/>
              <a:t> Improves website performance through our global CDN and web optimization features</a:t>
            </a:r>
            <a:endParaRPr lang="en-US" sz="3200" b="1" cap="all" dirty="0"/>
          </a:p>
          <a:p>
            <a:r>
              <a:rPr lang="en-US" sz="3200" b="1" cap="all" dirty="0"/>
              <a:t>SECURITY</a:t>
            </a:r>
          </a:p>
          <a:p>
            <a:pPr marL="0" indent="0">
              <a:buNone/>
            </a:pPr>
            <a:r>
              <a:rPr lang="en-US" sz="3200" dirty="0" err="1"/>
              <a:t>Cloudflare’s</a:t>
            </a:r>
            <a:r>
              <a:rPr lang="en-US" sz="3200" dirty="0"/>
              <a:t> WAF, DDoS protection, and SSL defend website owners and their visitors from all types of online threats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upload.wikimedia.org/wikipedia/fr/thumb/d/dd/Logo_Cloudflare.svg/1280px-Logo_Cloudflare.svg.png">
            <a:extLst>
              <a:ext uri="{FF2B5EF4-FFF2-40B4-BE49-F238E27FC236}">
                <a16:creationId xmlns:a16="http://schemas.microsoft.com/office/drawing/2014/main" id="{7D4D2567-462D-4BE0-B4FD-D25D7FE7C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0"/>
            <a:ext cx="4391526" cy="14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F69A6-ECE6-42CB-8D91-24622595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cap="all" dirty="0"/>
          </a:p>
          <a:p>
            <a:r>
              <a:rPr lang="en-US" sz="3200" b="1" cap="all" dirty="0"/>
              <a:t>RELIABILITY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With over 35% market share, Cloudflare runs the largest, fastest, and most reliable managed DNS service in the world</a:t>
            </a:r>
          </a:p>
          <a:p>
            <a:r>
              <a:rPr lang="en-US" sz="3200" b="1" cap="all" dirty="0"/>
              <a:t>INSIGHT</a:t>
            </a:r>
          </a:p>
          <a:p>
            <a:pPr marL="0" indent="0">
              <a:buNone/>
            </a:pPr>
            <a:r>
              <a:rPr lang="en-US" sz="3200" dirty="0" err="1"/>
              <a:t>Cloudflare’s</a:t>
            </a:r>
            <a:r>
              <a:rPr lang="en-US" sz="3200" dirty="0"/>
              <a:t> network helps identify visitor and bot behavior that isn’t accessible to conventional analytics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0568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upload.wikimedia.org/wikipedia/fr/thumb/d/dd/Logo_Cloudflare.svg/1280px-Logo_Cloudflare.svg.png">
            <a:extLst>
              <a:ext uri="{FF2B5EF4-FFF2-40B4-BE49-F238E27FC236}">
                <a16:creationId xmlns:a16="http://schemas.microsoft.com/office/drawing/2014/main" id="{7D4D2567-462D-4BE0-B4FD-D25D7FE7C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0"/>
            <a:ext cx="4391526" cy="14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tech.co/wp-content/uploads/2015/04/cloudflare.png">
            <a:extLst>
              <a:ext uri="{FF2B5EF4-FFF2-40B4-BE49-F238E27FC236}">
                <a16:creationId xmlns:a16="http://schemas.microsoft.com/office/drawing/2014/main" id="{54A70299-21CB-463D-8716-A3EEAF329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2" y="1464986"/>
            <a:ext cx="6415556" cy="521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res.cloudinary.com/featureupvote/image/upload/f_auto/1_ezo1y4.png">
            <a:extLst>
              <a:ext uri="{FF2B5EF4-FFF2-40B4-BE49-F238E27FC236}">
                <a16:creationId xmlns:a16="http://schemas.microsoft.com/office/drawing/2014/main" id="{E69865C4-4231-4742-9D13-D2D672FB0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https://res.cloudinary.com/featureupvote/image/upload/f_auto/1_ezo1y4.png">
            <a:extLst>
              <a:ext uri="{FF2B5EF4-FFF2-40B4-BE49-F238E27FC236}">
                <a16:creationId xmlns:a16="http://schemas.microsoft.com/office/drawing/2014/main" id="{28E7BD14-B900-41E0-BBEB-FDCE1255FB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3525" y="866775"/>
            <a:ext cx="91249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A6D3EC-7B67-4AD6-B6B0-E2694B75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726" y="-85725"/>
            <a:ext cx="12451828" cy="6943726"/>
          </a:xfrm>
          <a:prstGeom prst="rect">
            <a:avLst/>
          </a:prstGeom>
        </p:spPr>
      </p:pic>
      <p:pic>
        <p:nvPicPr>
          <p:cNvPr id="2064" name="Picture 16" descr="Résultat de recherche d'images pour &quot;DESIRE COIN png&quot;">
            <a:extLst>
              <a:ext uri="{FF2B5EF4-FFF2-40B4-BE49-F238E27FC236}">
                <a16:creationId xmlns:a16="http://schemas.microsoft.com/office/drawing/2014/main" id="{334AE0F5-F776-458C-BD11-C80578B11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171700"/>
            <a:ext cx="2819399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E374BA7-711A-4D93-A99B-1AF9F72A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226" y="2171699"/>
            <a:ext cx="36195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77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FB38D-46F0-469B-8C8A-4D3CDDFF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 core wallet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00E1F3-A156-4AA9-B48E-0B09BDF4E6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89" y="1362296"/>
            <a:ext cx="9380621" cy="51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B17A4CB-4982-4BCB-A310-FD5D2A2C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09" y="1753925"/>
            <a:ext cx="7461191" cy="202026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6FB38D-46F0-469B-8C8A-4D3CDDF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06"/>
            <a:ext cx="10515600" cy="1325563"/>
          </a:xfrm>
        </p:spPr>
        <p:txBody>
          <a:bodyPr/>
          <a:lstStyle/>
          <a:p>
            <a:r>
              <a:rPr lang="en-US" dirty="0"/>
              <a:t>Desire core API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DCBD06-711D-4CB0-AF2F-2D56DCED3D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5" y="1138940"/>
            <a:ext cx="4623385" cy="54135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53E023-0B14-460A-A991-ED1B7A98C6EF}"/>
              </a:ext>
            </a:extLst>
          </p:cNvPr>
          <p:cNvPicPr/>
          <p:nvPr/>
        </p:nvPicPr>
        <p:blipFill rotWithShape="1">
          <a:blip r:embed="rId4"/>
          <a:srcRect r="61661"/>
          <a:stretch/>
        </p:blipFill>
        <p:spPr bwMode="auto">
          <a:xfrm>
            <a:off x="5171872" y="4529691"/>
            <a:ext cx="6354473" cy="1518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FC64BA-7300-4C7E-BBD2-680BB460F247}"/>
              </a:ext>
            </a:extLst>
          </p:cNvPr>
          <p:cNvSpPr txBox="1"/>
          <p:nvPr/>
        </p:nvSpPr>
        <p:spPr>
          <a:xfrm>
            <a:off x="7636192" y="1445133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TEST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5F4EEA-B63A-4901-B360-675B0E8AB377}"/>
              </a:ext>
            </a:extLst>
          </p:cNvPr>
          <p:cNvSpPr txBox="1"/>
          <p:nvPr/>
        </p:nvSpPr>
        <p:spPr>
          <a:xfrm>
            <a:off x="7195042" y="4057442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in JAVA</a:t>
            </a:r>
          </a:p>
        </p:txBody>
      </p:sp>
    </p:spTree>
    <p:extLst>
      <p:ext uri="{BB962C8B-B14F-4D97-AF65-F5344CB8AC3E}">
        <p14:creationId xmlns:p14="http://schemas.microsoft.com/office/powerpoint/2010/main" val="21485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A6C6D-1BEE-4606-AF9B-F4659AEB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2.bp.blogspot.com/-vEg6MGRkjek/VcjMK2T57xI/AAAAAAAABzQ/JiqCcaN1lpk/s1600/Two%2BFactor%2BAuthentication_Blog.png">
            <a:extLst>
              <a:ext uri="{FF2B5EF4-FFF2-40B4-BE49-F238E27FC236}">
                <a16:creationId xmlns:a16="http://schemas.microsoft.com/office/drawing/2014/main" id="{16A6506B-FBE7-4569-BA5C-0F984ED8A3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832"/>
            <a:ext cx="12192000" cy="69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0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31E6E-6C9A-42DA-A082-993CB603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35"/>
            <a:ext cx="10515600" cy="3740986"/>
          </a:xfrm>
        </p:spPr>
        <p:txBody>
          <a:bodyPr>
            <a:normAutofit/>
          </a:bodyPr>
          <a:lstStyle/>
          <a:p>
            <a:r>
              <a:rPr lang="en-US" sz="3600" dirty="0"/>
              <a:t>Two-factor authentication (2FA) adds an additional layer of protection beyond passwords.</a:t>
            </a:r>
          </a:p>
          <a:p>
            <a:r>
              <a:rPr lang="en-US" sz="3600" dirty="0"/>
              <a:t>With </a:t>
            </a:r>
            <a:r>
              <a:rPr lang="en-US" sz="3600" dirty="0" err="1"/>
              <a:t>Authy’s</a:t>
            </a:r>
            <a:r>
              <a:rPr lang="en-US" sz="3600" dirty="0"/>
              <a:t> multiple-device functionality, your 2FA tokens automatically sync to any new device you authorize.</a:t>
            </a:r>
          </a:p>
          <a:p>
            <a:r>
              <a:rPr lang="en-US" sz="3600" dirty="0" err="1"/>
              <a:t>Authy</a:t>
            </a:r>
            <a:r>
              <a:rPr lang="en-US" sz="3600" dirty="0"/>
              <a:t> Authenticator has encrypted recovery backups.</a:t>
            </a:r>
          </a:p>
          <a:p>
            <a:endParaRPr lang="en-US" sz="3600" dirty="0"/>
          </a:p>
        </p:txBody>
      </p:sp>
      <p:pic>
        <p:nvPicPr>
          <p:cNvPr id="4100" name="Picture 4" descr="Résultat de recherche d'images pour &quot;authy&quot;">
            <a:extLst>
              <a:ext uri="{FF2B5EF4-FFF2-40B4-BE49-F238E27FC236}">
                <a16:creationId xmlns:a16="http://schemas.microsoft.com/office/drawing/2014/main" id="{D36987C1-8A42-427B-8015-4B402154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751"/>
            <a:ext cx="5715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ésultat de recherche d'images pour &quot;authy&quot;">
            <a:extLst>
              <a:ext uri="{FF2B5EF4-FFF2-40B4-BE49-F238E27FC236}">
                <a16:creationId xmlns:a16="http://schemas.microsoft.com/office/drawing/2014/main" id="{D36987C1-8A42-427B-8015-4B402154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751"/>
            <a:ext cx="5715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OaLsFit4UoDJRvTlu8T36lgackDwjIRYYQEkOPJ693LjTVsXb-pbu6x2I0Ad-Y8sVg=h900">
            <a:extLst>
              <a:ext uri="{FF2B5EF4-FFF2-40B4-BE49-F238E27FC236}">
                <a16:creationId xmlns:a16="http://schemas.microsoft.com/office/drawing/2014/main" id="{D85C445B-8DBB-4269-91E4-06CE5C6A1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b="6432"/>
          <a:stretch/>
        </p:blipFill>
        <p:spPr bwMode="auto">
          <a:xfrm>
            <a:off x="541421" y="1609976"/>
            <a:ext cx="3415347" cy="49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ésultat de recherche d'images pour &quot;authy java api&quot;">
            <a:extLst>
              <a:ext uri="{FF2B5EF4-FFF2-40B4-BE49-F238E27FC236}">
                <a16:creationId xmlns:a16="http://schemas.microsoft.com/office/drawing/2014/main" id="{B4412414-6C64-4387-A1E2-4F047707E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8" y="2299787"/>
            <a:ext cx="7399421" cy="28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3.amazonaws.com/com.twilio.prod.twilio-docs/images/authyScrShotProdKey.width-800.png">
            <a:extLst>
              <a:ext uri="{FF2B5EF4-FFF2-40B4-BE49-F238E27FC236}">
                <a16:creationId xmlns:a16="http://schemas.microsoft.com/office/drawing/2014/main" id="{D98FCA4C-2B61-4E79-869B-AB0E01FC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7" y="1609976"/>
            <a:ext cx="9869905" cy="48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2.bp.blogspot.com/-Y2KbAfDgGXE/VEvDlyWPLLI/AAAAAAAADF4/co1aoQaZayo/s640/waf.png">
            <a:extLst>
              <a:ext uri="{FF2B5EF4-FFF2-40B4-BE49-F238E27FC236}">
                <a16:creationId xmlns:a16="http://schemas.microsoft.com/office/drawing/2014/main" id="{0763E217-6C53-49E1-8731-233E0F35E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9" y="-272718"/>
            <a:ext cx="10357742" cy="77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5centscdn.net/img/waf.jpg">
            <a:extLst>
              <a:ext uri="{FF2B5EF4-FFF2-40B4-BE49-F238E27FC236}">
                <a16:creationId xmlns:a16="http://schemas.microsoft.com/office/drawing/2014/main" id="{3EF358F4-08AA-47FB-ACAA-0E52C5B8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8" y="-1"/>
            <a:ext cx="100556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upload.wikimedia.org/wikipedia/fr/thumb/d/dd/Logo_Cloudflare.svg/1280px-Logo_Cloudflare.svg.png">
            <a:extLst>
              <a:ext uri="{FF2B5EF4-FFF2-40B4-BE49-F238E27FC236}">
                <a16:creationId xmlns:a16="http://schemas.microsoft.com/office/drawing/2014/main" id="{7D4D2567-462D-4BE0-B4FD-D25D7FE7C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0"/>
            <a:ext cx="4391526" cy="14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https://www.gartner.com/resources/314500/314552/314552_0001.png?reprintKey=1-496C4QP">
            <a:extLst>
              <a:ext uri="{FF2B5EF4-FFF2-40B4-BE49-F238E27FC236}">
                <a16:creationId xmlns:a16="http://schemas.microsoft.com/office/drawing/2014/main" id="{48AD32F0-2587-45DF-8C45-8B6493B0AA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8" y="1550352"/>
            <a:ext cx="7199763" cy="530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DA108-1788-430A-88ED-46EE6334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96118" y="1464986"/>
            <a:ext cx="7984958" cy="5307649"/>
          </a:xfrm>
          <a:prstGeom prst="rect">
            <a:avLst/>
          </a:prstGeom>
        </p:spPr>
      </p:pic>
      <p:pic>
        <p:nvPicPr>
          <p:cNvPr id="7" name="Image 6" descr="https://support.cloudflare.com/hc/en-us/article_attachments/201742508/overview.png">
            <a:extLst>
              <a:ext uri="{FF2B5EF4-FFF2-40B4-BE49-F238E27FC236}">
                <a16:creationId xmlns:a16="http://schemas.microsoft.com/office/drawing/2014/main" id="{69FC3021-9CE7-48F8-9567-1D0E624EF48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1" y="1550352"/>
            <a:ext cx="11865515" cy="5307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</Words>
  <Application>Microsoft Office PowerPoint</Application>
  <PresentationFormat>Grand écran</PresentationFormat>
  <Paragraphs>16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Desire core wallet</vt:lpstr>
      <vt:lpstr>Desire core API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Hajji Wajih</dc:creator>
  <cp:lastModifiedBy>Hajji Wajih</cp:lastModifiedBy>
  <cp:revision>11</cp:revision>
  <dcterms:created xsi:type="dcterms:W3CDTF">2018-02-25T12:46:55Z</dcterms:created>
  <dcterms:modified xsi:type="dcterms:W3CDTF">2018-02-25T17:12:35Z</dcterms:modified>
</cp:coreProperties>
</file>