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>
        <p:scale>
          <a:sx n="66" d="100"/>
          <a:sy n="66" d="100"/>
        </p:scale>
        <p:origin x="51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5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0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4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22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5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6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4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3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37E79-6A10-4456-ACD7-D12AD53545C1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FF55-2789-4339-BC8F-D8F3683C0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8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71" y="1238791"/>
            <a:ext cx="9105571" cy="43794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98363" y="2228210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280017" y="180125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817638" y="1666501"/>
            <a:ext cx="166279" cy="1527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9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4" y="838200"/>
            <a:ext cx="11059027" cy="51943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417052" y="2184400"/>
            <a:ext cx="919748" cy="469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2540000" y="2349500"/>
            <a:ext cx="5867400" cy="2679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8441267" y="5105400"/>
            <a:ext cx="131233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92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4" y="787400"/>
            <a:ext cx="11168062" cy="533400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8198637" y="4907309"/>
            <a:ext cx="2543157" cy="11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72" y="952900"/>
            <a:ext cx="9734231" cy="471637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23337" y="512409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i="1" dirty="0"/>
              <a:t>Перейдем во вкладку</a:t>
            </a:r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Flip-flops </a:t>
            </a:r>
            <a:r>
              <a:rPr lang="en-US" b="1" i="1" dirty="0"/>
              <a:t> </a:t>
            </a:r>
            <a:r>
              <a:rPr lang="ru-RU" i="1" dirty="0"/>
              <a:t>и выберем уже созданную микросхему</a:t>
            </a:r>
            <a:r>
              <a:rPr lang="en-US" i="1" dirty="0"/>
              <a:t> </a:t>
            </a:r>
            <a:endParaRPr lang="ru-RU" i="1" dirty="0"/>
          </a:p>
          <a:p>
            <a:pPr algn="ctr"/>
            <a:r>
              <a:rPr lang="en-US" b="1" i="1" dirty="0">
                <a:solidFill>
                  <a:srgbClr val="FF0000"/>
                </a:solidFill>
              </a:rPr>
              <a:t>JK-</a:t>
            </a:r>
            <a:r>
              <a:rPr lang="ru-RU" b="1" i="1" dirty="0">
                <a:solidFill>
                  <a:srgbClr val="FF0000"/>
                </a:solidFill>
              </a:rPr>
              <a:t>триггера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175309" y="1511166"/>
            <a:ext cx="1799925" cy="2165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5323305" y="1592132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0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83" y="885523"/>
            <a:ext cx="11001344" cy="5051559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>
            <a:off x="1578542" y="1068404"/>
            <a:ext cx="3599850" cy="2136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716913" y="1264873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395085" y="1143802"/>
            <a:ext cx="7798069" cy="184965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832827" y="5236963"/>
            <a:ext cx="2015706" cy="120032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Используем логические элементы с вкладки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Gates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9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89" y="798897"/>
            <a:ext cx="10235936" cy="491976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70968" y="5248765"/>
            <a:ext cx="527936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BCD-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семисегментный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декодер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имеет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четыре входные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линии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и 7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выходных (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a, b, c, d, e, f и g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В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ывод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подается на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семь-сегментный светодиодный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дисплей</a:t>
            </a:r>
            <a:endParaRPr lang="ru-RU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579298" y="1319842"/>
            <a:ext cx="4514521" cy="2539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698920" y="1457378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5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6" y="920292"/>
            <a:ext cx="9516977" cy="456239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5929162" y="1366787"/>
            <a:ext cx="1876926" cy="1809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449833" y="5015814"/>
            <a:ext cx="367197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Семи сегментный светодиодный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дисплей </a:t>
            </a:r>
            <a:r>
              <a:rPr lang="ru-RU" dirty="0"/>
              <a:t>отображает десятичное число в зависимости от входных данных</a:t>
            </a:r>
            <a:endParaRPr lang="ru-RU" b="1" dirty="0" smtClean="0"/>
          </a:p>
        </p:txBody>
      </p:sp>
      <p:sp>
        <p:nvSpPr>
          <p:cNvPr id="9" name="Овал 8"/>
          <p:cNvSpPr/>
          <p:nvPr/>
        </p:nvSpPr>
        <p:spPr>
          <a:xfrm>
            <a:off x="1569452" y="1486254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27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3" y="937432"/>
            <a:ext cx="9966172" cy="533321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96789" y="491509"/>
            <a:ext cx="3598421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Используем элементы и соберем: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20120"/>
            <a:ext cx="11339902" cy="55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0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577811"/>
            <a:ext cx="11432071" cy="5568989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309102" y="2222500"/>
            <a:ext cx="811798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220702" y="5246837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309101" y="3336625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182102" y="4020687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442702" y="5232400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461502" y="2806700"/>
            <a:ext cx="776873" cy="501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8534400" y="2133600"/>
            <a:ext cx="520700" cy="210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1" y="647700"/>
            <a:ext cx="10746630" cy="534670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4566652" y="647700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5080000" y="1066800"/>
            <a:ext cx="3107267" cy="361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016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71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11</cp:revision>
  <dcterms:created xsi:type="dcterms:W3CDTF">2021-05-05T09:55:15Z</dcterms:created>
  <dcterms:modified xsi:type="dcterms:W3CDTF">2021-05-05T11:14:54Z</dcterms:modified>
</cp:coreProperties>
</file>