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7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9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44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6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3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87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1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4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9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1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2A0C-E608-48D2-AD3C-FDC0C5D027EC}" type="datetimeFigureOut">
              <a:rPr lang="ru-RU" smtClean="0"/>
              <a:t>28.04.2021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820B-CCD8-4CD1-90CB-4315BD89F3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4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7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7" y="443386"/>
            <a:ext cx="9595447" cy="46148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5" y="4672012"/>
            <a:ext cx="4657725" cy="257175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1026543" y="2656936"/>
            <a:ext cx="595223" cy="192369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095555" y="2898475"/>
            <a:ext cx="845388" cy="16445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</p:cNvCxnSpPr>
          <p:nvPr/>
        </p:nvCxnSpPr>
        <p:spPr>
          <a:xfrm flipV="1">
            <a:off x="5599980" y="4672012"/>
            <a:ext cx="2344948" cy="128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2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3" y="1090138"/>
            <a:ext cx="8568906" cy="418863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49238" y="4270075"/>
            <a:ext cx="16562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Включить </a:t>
            </a:r>
            <a:r>
              <a:rPr lang="en-US" dirty="0" smtClean="0"/>
              <a:t>DC (</a:t>
            </a:r>
            <a:r>
              <a:rPr lang="ru-RU" dirty="0" smtClean="0"/>
              <a:t>подать питание)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2518913" y="1423358"/>
            <a:ext cx="1699404" cy="27173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566433"/>
            <a:ext cx="9405668" cy="44822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58" y="4309433"/>
            <a:ext cx="4210050" cy="1085850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2432649" y="2104845"/>
            <a:ext cx="1613140" cy="21566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5176208" y="4787660"/>
            <a:ext cx="2708335" cy="51758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390845" y="2294626"/>
            <a:ext cx="3838755" cy="23550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41" y="586596"/>
            <a:ext cx="9099318" cy="42732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11" y="3969948"/>
            <a:ext cx="4155955" cy="1292964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1932317" y="3234906"/>
            <a:ext cx="25879" cy="67286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917057" y="4753155"/>
            <a:ext cx="2449901" cy="172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631057" y="2070340"/>
            <a:ext cx="1155939" cy="18374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502989" y="3053751"/>
            <a:ext cx="4718649" cy="8540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786996" y="1897811"/>
            <a:ext cx="4054415" cy="20099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7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2" y="580225"/>
            <a:ext cx="9302151" cy="44860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27" y="4474257"/>
            <a:ext cx="4473786" cy="1183972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2070340" y="3338423"/>
            <a:ext cx="25879" cy="10179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665562" y="2104845"/>
            <a:ext cx="1173193" cy="22256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3"/>
          </p:cNvCxnSpPr>
          <p:nvPr/>
        </p:nvCxnSpPr>
        <p:spPr>
          <a:xfrm flipV="1">
            <a:off x="5555413" y="4899804"/>
            <a:ext cx="1984074" cy="16643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555413" y="3856008"/>
            <a:ext cx="3735236" cy="7677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4270075" y="2303253"/>
            <a:ext cx="3709359" cy="21710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9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06" y="595224"/>
            <a:ext cx="9218731" cy="44184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14" y="4375459"/>
            <a:ext cx="4733925" cy="12763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V="1">
            <a:off x="1854679" y="3295291"/>
            <a:ext cx="86264" cy="9747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2415396" y="2104845"/>
            <a:ext cx="1362974" cy="217385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581739" y="4813540"/>
            <a:ext cx="1983627" cy="3450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5581739" y="4744528"/>
            <a:ext cx="3777921" cy="8108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778370" y="2467155"/>
            <a:ext cx="4175185" cy="19083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5" y="563537"/>
            <a:ext cx="9811109" cy="46968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85" y="4077328"/>
            <a:ext cx="2971800" cy="134302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4580626" y="5046453"/>
            <a:ext cx="3045125" cy="517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580626" y="3959525"/>
            <a:ext cx="4960189" cy="7893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955985" y="2199736"/>
            <a:ext cx="813758" cy="175978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</Words>
  <Application>Microsoft Office PowerPoint</Application>
  <PresentationFormat>Широкоэкранный</PresentationFormat>
  <Paragraphs>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Шеховцова</dc:creator>
  <cp:lastModifiedBy>Ирина Шеховцова</cp:lastModifiedBy>
  <cp:revision>5</cp:revision>
  <dcterms:created xsi:type="dcterms:W3CDTF">2021-04-27T23:38:48Z</dcterms:created>
  <dcterms:modified xsi:type="dcterms:W3CDTF">2021-04-28T02:53:28Z</dcterms:modified>
</cp:coreProperties>
</file>