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2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2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91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4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3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2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14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</cp:revision>
  <dcterms:created xsi:type="dcterms:W3CDTF">2021-05-08T09:19:12Z</dcterms:created>
  <dcterms:modified xsi:type="dcterms:W3CDTF">2021-05-08T09:19:40Z</dcterms:modified>
</cp:coreProperties>
</file>