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A983-E112-4550-9464-FECEC595465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8F4-EFF7-44E6-82C5-5A832F2B5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03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A983-E112-4550-9464-FECEC595465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8F4-EFF7-44E6-82C5-5A832F2B5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28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A983-E112-4550-9464-FECEC595465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8F4-EFF7-44E6-82C5-5A832F2B5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87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A983-E112-4550-9464-FECEC595465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8F4-EFF7-44E6-82C5-5A832F2B5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86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A983-E112-4550-9464-FECEC595465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8F4-EFF7-44E6-82C5-5A832F2B5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40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A983-E112-4550-9464-FECEC595465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8F4-EFF7-44E6-82C5-5A832F2B5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71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A983-E112-4550-9464-FECEC595465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8F4-EFF7-44E6-82C5-5A832F2B5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24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A983-E112-4550-9464-FECEC595465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8F4-EFF7-44E6-82C5-5A832F2B5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00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A983-E112-4550-9464-FECEC595465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8F4-EFF7-44E6-82C5-5A832F2B5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99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A983-E112-4550-9464-FECEC595465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8F4-EFF7-44E6-82C5-5A832F2B5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53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A983-E112-4550-9464-FECEC595465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8F4-EFF7-44E6-82C5-5A832F2B5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5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7A983-E112-4550-9464-FECEC595465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858F4-EFF7-44E6-82C5-5A832F2B5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88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8" y="879894"/>
            <a:ext cx="9076810" cy="397962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561381" y="3364301"/>
            <a:ext cx="303649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Получили схему аналогового мультиплексора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248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42" y="1221776"/>
            <a:ext cx="8912018" cy="4351338"/>
          </a:xfrm>
        </p:spPr>
      </p:pic>
      <p:sp>
        <p:nvSpPr>
          <p:cNvPr id="5" name="Прямоугольник 4"/>
          <p:cNvSpPr/>
          <p:nvPr/>
        </p:nvSpPr>
        <p:spPr>
          <a:xfrm>
            <a:off x="1639019" y="4494362"/>
            <a:ext cx="282946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Будем строить мультиплексор на основе дешифратора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20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7" y="836761"/>
            <a:ext cx="9828268" cy="484989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918" y="4584939"/>
            <a:ext cx="3838575" cy="266700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V="1">
            <a:off x="1155940" y="2665562"/>
            <a:ext cx="17252" cy="19150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1268083" y="3045125"/>
            <a:ext cx="112143" cy="15355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1296791" y="4080294"/>
            <a:ext cx="3930817" cy="5003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3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20" y="515867"/>
            <a:ext cx="10069902" cy="49336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449238" y="4270075"/>
            <a:ext cx="16562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Включить </a:t>
            </a:r>
            <a:r>
              <a:rPr lang="en-US" dirty="0" smtClean="0"/>
              <a:t>DC (</a:t>
            </a:r>
            <a:r>
              <a:rPr lang="ru-RU" dirty="0" smtClean="0"/>
              <a:t>подать питание)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2665562" y="854015"/>
            <a:ext cx="1492370" cy="32435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81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19" y="664234"/>
            <a:ext cx="10428022" cy="4994093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1897811" y="2044460"/>
            <a:ext cx="534838" cy="180292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2958860" y="4045789"/>
            <a:ext cx="2191110" cy="1207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олилиния 9"/>
          <p:cNvSpPr/>
          <p:nvPr/>
        </p:nvSpPr>
        <p:spPr>
          <a:xfrm>
            <a:off x="7401464" y="1845851"/>
            <a:ext cx="457200" cy="448775"/>
          </a:xfrm>
          <a:custGeom>
            <a:avLst/>
            <a:gdLst>
              <a:gd name="connsiteX0" fmla="*/ 60385 w 457200"/>
              <a:gd name="connsiteY0" fmla="*/ 51960 h 448775"/>
              <a:gd name="connsiteX1" fmla="*/ 112144 w 457200"/>
              <a:gd name="connsiteY1" fmla="*/ 43334 h 448775"/>
              <a:gd name="connsiteX2" fmla="*/ 163902 w 457200"/>
              <a:gd name="connsiteY2" fmla="*/ 26081 h 448775"/>
              <a:gd name="connsiteX3" fmla="*/ 250166 w 457200"/>
              <a:gd name="connsiteY3" fmla="*/ 17455 h 448775"/>
              <a:gd name="connsiteX4" fmla="*/ 362310 w 457200"/>
              <a:gd name="connsiteY4" fmla="*/ 8828 h 448775"/>
              <a:gd name="connsiteX5" fmla="*/ 414068 w 457200"/>
              <a:gd name="connsiteY5" fmla="*/ 34707 h 448775"/>
              <a:gd name="connsiteX6" fmla="*/ 431321 w 457200"/>
              <a:gd name="connsiteY6" fmla="*/ 60587 h 448775"/>
              <a:gd name="connsiteX7" fmla="*/ 448574 w 457200"/>
              <a:gd name="connsiteY7" fmla="*/ 112345 h 448775"/>
              <a:gd name="connsiteX8" fmla="*/ 457200 w 457200"/>
              <a:gd name="connsiteY8" fmla="*/ 138224 h 448775"/>
              <a:gd name="connsiteX9" fmla="*/ 448574 w 457200"/>
              <a:gd name="connsiteY9" fmla="*/ 302126 h 448775"/>
              <a:gd name="connsiteX10" fmla="*/ 422694 w 457200"/>
              <a:gd name="connsiteY10" fmla="*/ 353885 h 448775"/>
              <a:gd name="connsiteX11" fmla="*/ 396815 w 457200"/>
              <a:gd name="connsiteY11" fmla="*/ 371138 h 448775"/>
              <a:gd name="connsiteX12" fmla="*/ 370936 w 457200"/>
              <a:gd name="connsiteY12" fmla="*/ 397017 h 448775"/>
              <a:gd name="connsiteX13" fmla="*/ 336430 w 457200"/>
              <a:gd name="connsiteY13" fmla="*/ 414270 h 448775"/>
              <a:gd name="connsiteX14" fmla="*/ 276045 w 457200"/>
              <a:gd name="connsiteY14" fmla="*/ 448775 h 448775"/>
              <a:gd name="connsiteX15" fmla="*/ 103517 w 457200"/>
              <a:gd name="connsiteY15" fmla="*/ 440149 h 448775"/>
              <a:gd name="connsiteX16" fmla="*/ 51759 w 457200"/>
              <a:gd name="connsiteY16" fmla="*/ 405643 h 448775"/>
              <a:gd name="connsiteX17" fmla="*/ 34506 w 457200"/>
              <a:gd name="connsiteY17" fmla="*/ 379764 h 448775"/>
              <a:gd name="connsiteX18" fmla="*/ 8627 w 457200"/>
              <a:gd name="connsiteY18" fmla="*/ 362511 h 448775"/>
              <a:gd name="connsiteX19" fmla="*/ 0 w 457200"/>
              <a:gd name="connsiteY19" fmla="*/ 336632 h 448775"/>
              <a:gd name="connsiteX20" fmla="*/ 8627 w 457200"/>
              <a:gd name="connsiteY20" fmla="*/ 181357 h 448775"/>
              <a:gd name="connsiteX21" fmla="*/ 17253 w 457200"/>
              <a:gd name="connsiteY21" fmla="*/ 112345 h 448775"/>
              <a:gd name="connsiteX22" fmla="*/ 43132 w 457200"/>
              <a:gd name="connsiteY22" fmla="*/ 95092 h 448775"/>
              <a:gd name="connsiteX23" fmla="*/ 60385 w 457200"/>
              <a:gd name="connsiteY23" fmla="*/ 51960 h 44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7200" h="448775">
                <a:moveTo>
                  <a:pt x="60385" y="51960"/>
                </a:moveTo>
                <a:cubicBezTo>
                  <a:pt x="71887" y="43334"/>
                  <a:pt x="95175" y="47576"/>
                  <a:pt x="112144" y="43334"/>
                </a:cubicBezTo>
                <a:cubicBezTo>
                  <a:pt x="129787" y="38923"/>
                  <a:pt x="145806" y="27890"/>
                  <a:pt x="163902" y="26081"/>
                </a:cubicBezTo>
                <a:lnTo>
                  <a:pt x="250166" y="17455"/>
                </a:lnTo>
                <a:cubicBezTo>
                  <a:pt x="321214" y="-6228"/>
                  <a:pt x="283922" y="-2370"/>
                  <a:pt x="362310" y="8828"/>
                </a:cubicBezTo>
                <a:cubicBezTo>
                  <a:pt x="383356" y="15844"/>
                  <a:pt x="397347" y="17986"/>
                  <a:pt x="414068" y="34707"/>
                </a:cubicBezTo>
                <a:cubicBezTo>
                  <a:pt x="421399" y="42038"/>
                  <a:pt x="425570" y="51960"/>
                  <a:pt x="431321" y="60587"/>
                </a:cubicBezTo>
                <a:lnTo>
                  <a:pt x="448574" y="112345"/>
                </a:lnTo>
                <a:lnTo>
                  <a:pt x="457200" y="138224"/>
                </a:lnTo>
                <a:cubicBezTo>
                  <a:pt x="454325" y="192858"/>
                  <a:pt x="453527" y="247641"/>
                  <a:pt x="448574" y="302126"/>
                </a:cubicBezTo>
                <a:cubicBezTo>
                  <a:pt x="447171" y="317561"/>
                  <a:pt x="433017" y="343562"/>
                  <a:pt x="422694" y="353885"/>
                </a:cubicBezTo>
                <a:cubicBezTo>
                  <a:pt x="415363" y="361216"/>
                  <a:pt x="404780" y="364501"/>
                  <a:pt x="396815" y="371138"/>
                </a:cubicBezTo>
                <a:cubicBezTo>
                  <a:pt x="387443" y="378948"/>
                  <a:pt x="380863" y="389926"/>
                  <a:pt x="370936" y="397017"/>
                </a:cubicBezTo>
                <a:cubicBezTo>
                  <a:pt x="360472" y="404491"/>
                  <a:pt x="346894" y="406796"/>
                  <a:pt x="336430" y="414270"/>
                </a:cubicBezTo>
                <a:cubicBezTo>
                  <a:pt x="281083" y="453803"/>
                  <a:pt x="342877" y="432068"/>
                  <a:pt x="276045" y="448775"/>
                </a:cubicBezTo>
                <a:cubicBezTo>
                  <a:pt x="218536" y="445900"/>
                  <a:pt x="160062" y="451023"/>
                  <a:pt x="103517" y="440149"/>
                </a:cubicBezTo>
                <a:cubicBezTo>
                  <a:pt x="83155" y="436233"/>
                  <a:pt x="51759" y="405643"/>
                  <a:pt x="51759" y="405643"/>
                </a:cubicBezTo>
                <a:cubicBezTo>
                  <a:pt x="46008" y="397017"/>
                  <a:pt x="41837" y="387095"/>
                  <a:pt x="34506" y="379764"/>
                </a:cubicBezTo>
                <a:cubicBezTo>
                  <a:pt x="27175" y="372433"/>
                  <a:pt x="15104" y="370607"/>
                  <a:pt x="8627" y="362511"/>
                </a:cubicBezTo>
                <a:cubicBezTo>
                  <a:pt x="2947" y="355411"/>
                  <a:pt x="2876" y="345258"/>
                  <a:pt x="0" y="336632"/>
                </a:cubicBezTo>
                <a:cubicBezTo>
                  <a:pt x="2876" y="284874"/>
                  <a:pt x="4651" y="233042"/>
                  <a:pt x="8627" y="181357"/>
                </a:cubicBezTo>
                <a:cubicBezTo>
                  <a:pt x="10405" y="158242"/>
                  <a:pt x="8643" y="133870"/>
                  <a:pt x="17253" y="112345"/>
                </a:cubicBezTo>
                <a:cubicBezTo>
                  <a:pt x="21103" y="102719"/>
                  <a:pt x="33859" y="99729"/>
                  <a:pt x="43132" y="95092"/>
                </a:cubicBezTo>
                <a:cubicBezTo>
                  <a:pt x="65840" y="83738"/>
                  <a:pt x="48883" y="60586"/>
                  <a:pt x="60385" y="51960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2958860" y="2156604"/>
            <a:ext cx="4442604" cy="18115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олилиния 12"/>
          <p:cNvSpPr/>
          <p:nvPr/>
        </p:nvSpPr>
        <p:spPr>
          <a:xfrm>
            <a:off x="10649185" y="3682475"/>
            <a:ext cx="679399" cy="570348"/>
          </a:xfrm>
          <a:custGeom>
            <a:avLst/>
            <a:gdLst>
              <a:gd name="connsiteX0" fmla="*/ 504770 w 679399"/>
              <a:gd name="connsiteY0" fmla="*/ 9631 h 570348"/>
              <a:gd name="connsiteX1" fmla="*/ 125207 w 679399"/>
              <a:gd name="connsiteY1" fmla="*/ 9631 h 570348"/>
              <a:gd name="connsiteX2" fmla="*/ 99328 w 679399"/>
              <a:gd name="connsiteY2" fmla="*/ 26883 h 570348"/>
              <a:gd name="connsiteX3" fmla="*/ 82075 w 679399"/>
              <a:gd name="connsiteY3" fmla="*/ 52763 h 570348"/>
              <a:gd name="connsiteX4" fmla="*/ 56196 w 679399"/>
              <a:gd name="connsiteY4" fmla="*/ 78642 h 570348"/>
              <a:gd name="connsiteX5" fmla="*/ 38943 w 679399"/>
              <a:gd name="connsiteY5" fmla="*/ 130400 h 570348"/>
              <a:gd name="connsiteX6" fmla="*/ 21690 w 679399"/>
              <a:gd name="connsiteY6" fmla="*/ 156280 h 570348"/>
              <a:gd name="connsiteX7" fmla="*/ 13064 w 679399"/>
              <a:gd name="connsiteY7" fmla="*/ 182159 h 570348"/>
              <a:gd name="connsiteX8" fmla="*/ 13064 w 679399"/>
              <a:gd name="connsiteY8" fmla="*/ 346061 h 570348"/>
              <a:gd name="connsiteX9" fmla="*/ 47570 w 679399"/>
              <a:gd name="connsiteY9" fmla="*/ 397819 h 570348"/>
              <a:gd name="connsiteX10" fmla="*/ 90702 w 679399"/>
              <a:gd name="connsiteY10" fmla="*/ 440951 h 570348"/>
              <a:gd name="connsiteX11" fmla="*/ 176966 w 679399"/>
              <a:gd name="connsiteY11" fmla="*/ 509963 h 570348"/>
              <a:gd name="connsiteX12" fmla="*/ 280483 w 679399"/>
              <a:gd name="connsiteY12" fmla="*/ 561721 h 570348"/>
              <a:gd name="connsiteX13" fmla="*/ 418506 w 679399"/>
              <a:gd name="connsiteY13" fmla="*/ 570348 h 570348"/>
              <a:gd name="connsiteX14" fmla="*/ 556528 w 679399"/>
              <a:gd name="connsiteY14" fmla="*/ 544468 h 570348"/>
              <a:gd name="connsiteX15" fmla="*/ 582407 w 679399"/>
              <a:gd name="connsiteY15" fmla="*/ 535842 h 570348"/>
              <a:gd name="connsiteX16" fmla="*/ 608287 w 679399"/>
              <a:gd name="connsiteY16" fmla="*/ 527216 h 570348"/>
              <a:gd name="connsiteX17" fmla="*/ 668672 w 679399"/>
              <a:gd name="connsiteY17" fmla="*/ 449578 h 570348"/>
              <a:gd name="connsiteX18" fmla="*/ 668672 w 679399"/>
              <a:gd name="connsiteY18" fmla="*/ 208038 h 570348"/>
              <a:gd name="connsiteX19" fmla="*/ 642792 w 679399"/>
              <a:gd name="connsiteY19" fmla="*/ 182159 h 570348"/>
              <a:gd name="connsiteX20" fmla="*/ 616913 w 679399"/>
              <a:gd name="connsiteY20" fmla="*/ 130400 h 570348"/>
              <a:gd name="connsiteX21" fmla="*/ 608287 w 679399"/>
              <a:gd name="connsiteY21" fmla="*/ 104521 h 570348"/>
              <a:gd name="connsiteX22" fmla="*/ 573781 w 679399"/>
              <a:gd name="connsiteY22" fmla="*/ 52763 h 570348"/>
              <a:gd name="connsiteX23" fmla="*/ 504770 w 679399"/>
              <a:gd name="connsiteY23" fmla="*/ 9631 h 57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9399" h="570348">
                <a:moveTo>
                  <a:pt x="504770" y="9631"/>
                </a:moveTo>
                <a:cubicBezTo>
                  <a:pt x="430008" y="2442"/>
                  <a:pt x="236020" y="-7866"/>
                  <a:pt x="125207" y="9631"/>
                </a:cubicBezTo>
                <a:cubicBezTo>
                  <a:pt x="114966" y="11248"/>
                  <a:pt x="107954" y="21132"/>
                  <a:pt x="99328" y="26883"/>
                </a:cubicBezTo>
                <a:cubicBezTo>
                  <a:pt x="93577" y="35510"/>
                  <a:pt x="88712" y="44798"/>
                  <a:pt x="82075" y="52763"/>
                </a:cubicBezTo>
                <a:cubicBezTo>
                  <a:pt x="74265" y="62135"/>
                  <a:pt x="62121" y="67978"/>
                  <a:pt x="56196" y="78642"/>
                </a:cubicBezTo>
                <a:cubicBezTo>
                  <a:pt x="47364" y="94539"/>
                  <a:pt x="49031" y="115268"/>
                  <a:pt x="38943" y="130400"/>
                </a:cubicBezTo>
                <a:lnTo>
                  <a:pt x="21690" y="156280"/>
                </a:lnTo>
                <a:cubicBezTo>
                  <a:pt x="18815" y="164906"/>
                  <a:pt x="15562" y="173416"/>
                  <a:pt x="13064" y="182159"/>
                </a:cubicBezTo>
                <a:cubicBezTo>
                  <a:pt x="-3665" y="240713"/>
                  <a:pt x="-5031" y="270061"/>
                  <a:pt x="13064" y="346061"/>
                </a:cubicBezTo>
                <a:cubicBezTo>
                  <a:pt x="17867" y="366232"/>
                  <a:pt x="36068" y="380566"/>
                  <a:pt x="47570" y="397819"/>
                </a:cubicBezTo>
                <a:cubicBezTo>
                  <a:pt x="83125" y="451152"/>
                  <a:pt x="43645" y="399123"/>
                  <a:pt x="90702" y="440951"/>
                </a:cubicBezTo>
                <a:cubicBezTo>
                  <a:pt x="211953" y="548730"/>
                  <a:pt x="88803" y="457066"/>
                  <a:pt x="176966" y="509963"/>
                </a:cubicBezTo>
                <a:cubicBezTo>
                  <a:pt x="211116" y="530453"/>
                  <a:pt x="237768" y="559051"/>
                  <a:pt x="280483" y="561721"/>
                </a:cubicBezTo>
                <a:lnTo>
                  <a:pt x="418506" y="570348"/>
                </a:lnTo>
                <a:cubicBezTo>
                  <a:pt x="522869" y="559911"/>
                  <a:pt x="477353" y="570860"/>
                  <a:pt x="556528" y="544468"/>
                </a:cubicBezTo>
                <a:lnTo>
                  <a:pt x="582407" y="535842"/>
                </a:lnTo>
                <a:lnTo>
                  <a:pt x="608287" y="527216"/>
                </a:lnTo>
                <a:cubicBezTo>
                  <a:pt x="649559" y="465306"/>
                  <a:pt x="628130" y="490119"/>
                  <a:pt x="668672" y="449578"/>
                </a:cubicBezTo>
                <a:cubicBezTo>
                  <a:pt x="677688" y="359412"/>
                  <a:pt x="687453" y="306639"/>
                  <a:pt x="668672" y="208038"/>
                </a:cubicBezTo>
                <a:cubicBezTo>
                  <a:pt x="666389" y="196054"/>
                  <a:pt x="651419" y="190785"/>
                  <a:pt x="642792" y="182159"/>
                </a:cubicBezTo>
                <a:cubicBezTo>
                  <a:pt x="621111" y="117112"/>
                  <a:pt x="650358" y="197290"/>
                  <a:pt x="616913" y="130400"/>
                </a:cubicBezTo>
                <a:cubicBezTo>
                  <a:pt x="612847" y="122267"/>
                  <a:pt x="612703" y="112470"/>
                  <a:pt x="608287" y="104521"/>
                </a:cubicBezTo>
                <a:cubicBezTo>
                  <a:pt x="598217" y="86395"/>
                  <a:pt x="585283" y="70016"/>
                  <a:pt x="573781" y="52763"/>
                </a:cubicBezTo>
                <a:cubicBezTo>
                  <a:pt x="552015" y="20114"/>
                  <a:pt x="579532" y="16820"/>
                  <a:pt x="504770" y="9631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3019245" y="4045789"/>
            <a:ext cx="7629940" cy="46582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78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727" y="893527"/>
            <a:ext cx="9613367" cy="4670960"/>
          </a:xfrm>
          <a:prstGeom prst="rect">
            <a:avLst/>
          </a:prstGeom>
        </p:spPr>
      </p:pic>
      <p:sp>
        <p:nvSpPr>
          <p:cNvPr id="7" name="Полилиния 6"/>
          <p:cNvSpPr/>
          <p:nvPr/>
        </p:nvSpPr>
        <p:spPr>
          <a:xfrm>
            <a:off x="6780362" y="3004619"/>
            <a:ext cx="457200" cy="448775"/>
          </a:xfrm>
          <a:custGeom>
            <a:avLst/>
            <a:gdLst>
              <a:gd name="connsiteX0" fmla="*/ 60385 w 457200"/>
              <a:gd name="connsiteY0" fmla="*/ 51960 h 448775"/>
              <a:gd name="connsiteX1" fmla="*/ 112144 w 457200"/>
              <a:gd name="connsiteY1" fmla="*/ 43334 h 448775"/>
              <a:gd name="connsiteX2" fmla="*/ 163902 w 457200"/>
              <a:gd name="connsiteY2" fmla="*/ 26081 h 448775"/>
              <a:gd name="connsiteX3" fmla="*/ 250166 w 457200"/>
              <a:gd name="connsiteY3" fmla="*/ 17455 h 448775"/>
              <a:gd name="connsiteX4" fmla="*/ 362310 w 457200"/>
              <a:gd name="connsiteY4" fmla="*/ 8828 h 448775"/>
              <a:gd name="connsiteX5" fmla="*/ 414068 w 457200"/>
              <a:gd name="connsiteY5" fmla="*/ 34707 h 448775"/>
              <a:gd name="connsiteX6" fmla="*/ 431321 w 457200"/>
              <a:gd name="connsiteY6" fmla="*/ 60587 h 448775"/>
              <a:gd name="connsiteX7" fmla="*/ 448574 w 457200"/>
              <a:gd name="connsiteY7" fmla="*/ 112345 h 448775"/>
              <a:gd name="connsiteX8" fmla="*/ 457200 w 457200"/>
              <a:gd name="connsiteY8" fmla="*/ 138224 h 448775"/>
              <a:gd name="connsiteX9" fmla="*/ 448574 w 457200"/>
              <a:gd name="connsiteY9" fmla="*/ 302126 h 448775"/>
              <a:gd name="connsiteX10" fmla="*/ 422694 w 457200"/>
              <a:gd name="connsiteY10" fmla="*/ 353885 h 448775"/>
              <a:gd name="connsiteX11" fmla="*/ 396815 w 457200"/>
              <a:gd name="connsiteY11" fmla="*/ 371138 h 448775"/>
              <a:gd name="connsiteX12" fmla="*/ 370936 w 457200"/>
              <a:gd name="connsiteY12" fmla="*/ 397017 h 448775"/>
              <a:gd name="connsiteX13" fmla="*/ 336430 w 457200"/>
              <a:gd name="connsiteY13" fmla="*/ 414270 h 448775"/>
              <a:gd name="connsiteX14" fmla="*/ 276045 w 457200"/>
              <a:gd name="connsiteY14" fmla="*/ 448775 h 448775"/>
              <a:gd name="connsiteX15" fmla="*/ 103517 w 457200"/>
              <a:gd name="connsiteY15" fmla="*/ 440149 h 448775"/>
              <a:gd name="connsiteX16" fmla="*/ 51759 w 457200"/>
              <a:gd name="connsiteY16" fmla="*/ 405643 h 448775"/>
              <a:gd name="connsiteX17" fmla="*/ 34506 w 457200"/>
              <a:gd name="connsiteY17" fmla="*/ 379764 h 448775"/>
              <a:gd name="connsiteX18" fmla="*/ 8627 w 457200"/>
              <a:gd name="connsiteY18" fmla="*/ 362511 h 448775"/>
              <a:gd name="connsiteX19" fmla="*/ 0 w 457200"/>
              <a:gd name="connsiteY19" fmla="*/ 336632 h 448775"/>
              <a:gd name="connsiteX20" fmla="*/ 8627 w 457200"/>
              <a:gd name="connsiteY20" fmla="*/ 181357 h 448775"/>
              <a:gd name="connsiteX21" fmla="*/ 17253 w 457200"/>
              <a:gd name="connsiteY21" fmla="*/ 112345 h 448775"/>
              <a:gd name="connsiteX22" fmla="*/ 43132 w 457200"/>
              <a:gd name="connsiteY22" fmla="*/ 95092 h 448775"/>
              <a:gd name="connsiteX23" fmla="*/ 60385 w 457200"/>
              <a:gd name="connsiteY23" fmla="*/ 51960 h 44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7200" h="448775">
                <a:moveTo>
                  <a:pt x="60385" y="51960"/>
                </a:moveTo>
                <a:cubicBezTo>
                  <a:pt x="71887" y="43334"/>
                  <a:pt x="95175" y="47576"/>
                  <a:pt x="112144" y="43334"/>
                </a:cubicBezTo>
                <a:cubicBezTo>
                  <a:pt x="129787" y="38923"/>
                  <a:pt x="145806" y="27890"/>
                  <a:pt x="163902" y="26081"/>
                </a:cubicBezTo>
                <a:lnTo>
                  <a:pt x="250166" y="17455"/>
                </a:lnTo>
                <a:cubicBezTo>
                  <a:pt x="321214" y="-6228"/>
                  <a:pt x="283922" y="-2370"/>
                  <a:pt x="362310" y="8828"/>
                </a:cubicBezTo>
                <a:cubicBezTo>
                  <a:pt x="383356" y="15844"/>
                  <a:pt x="397347" y="17986"/>
                  <a:pt x="414068" y="34707"/>
                </a:cubicBezTo>
                <a:cubicBezTo>
                  <a:pt x="421399" y="42038"/>
                  <a:pt x="425570" y="51960"/>
                  <a:pt x="431321" y="60587"/>
                </a:cubicBezTo>
                <a:lnTo>
                  <a:pt x="448574" y="112345"/>
                </a:lnTo>
                <a:lnTo>
                  <a:pt x="457200" y="138224"/>
                </a:lnTo>
                <a:cubicBezTo>
                  <a:pt x="454325" y="192858"/>
                  <a:pt x="453527" y="247641"/>
                  <a:pt x="448574" y="302126"/>
                </a:cubicBezTo>
                <a:cubicBezTo>
                  <a:pt x="447171" y="317561"/>
                  <a:pt x="433017" y="343562"/>
                  <a:pt x="422694" y="353885"/>
                </a:cubicBezTo>
                <a:cubicBezTo>
                  <a:pt x="415363" y="361216"/>
                  <a:pt x="404780" y="364501"/>
                  <a:pt x="396815" y="371138"/>
                </a:cubicBezTo>
                <a:cubicBezTo>
                  <a:pt x="387443" y="378948"/>
                  <a:pt x="380863" y="389926"/>
                  <a:pt x="370936" y="397017"/>
                </a:cubicBezTo>
                <a:cubicBezTo>
                  <a:pt x="360472" y="404491"/>
                  <a:pt x="346894" y="406796"/>
                  <a:pt x="336430" y="414270"/>
                </a:cubicBezTo>
                <a:cubicBezTo>
                  <a:pt x="281083" y="453803"/>
                  <a:pt x="342877" y="432068"/>
                  <a:pt x="276045" y="448775"/>
                </a:cubicBezTo>
                <a:cubicBezTo>
                  <a:pt x="218536" y="445900"/>
                  <a:pt x="160062" y="451023"/>
                  <a:pt x="103517" y="440149"/>
                </a:cubicBezTo>
                <a:cubicBezTo>
                  <a:pt x="83155" y="436233"/>
                  <a:pt x="51759" y="405643"/>
                  <a:pt x="51759" y="405643"/>
                </a:cubicBezTo>
                <a:cubicBezTo>
                  <a:pt x="46008" y="397017"/>
                  <a:pt x="41837" y="387095"/>
                  <a:pt x="34506" y="379764"/>
                </a:cubicBezTo>
                <a:cubicBezTo>
                  <a:pt x="27175" y="372433"/>
                  <a:pt x="15104" y="370607"/>
                  <a:pt x="8627" y="362511"/>
                </a:cubicBezTo>
                <a:cubicBezTo>
                  <a:pt x="2947" y="355411"/>
                  <a:pt x="2876" y="345258"/>
                  <a:pt x="0" y="336632"/>
                </a:cubicBezTo>
                <a:cubicBezTo>
                  <a:pt x="2876" y="284874"/>
                  <a:pt x="4651" y="233042"/>
                  <a:pt x="8627" y="181357"/>
                </a:cubicBezTo>
                <a:cubicBezTo>
                  <a:pt x="10405" y="158242"/>
                  <a:pt x="8643" y="133870"/>
                  <a:pt x="17253" y="112345"/>
                </a:cubicBezTo>
                <a:cubicBezTo>
                  <a:pt x="21103" y="102719"/>
                  <a:pt x="33859" y="99729"/>
                  <a:pt x="43132" y="95092"/>
                </a:cubicBezTo>
                <a:cubicBezTo>
                  <a:pt x="65840" y="83738"/>
                  <a:pt x="48883" y="60586"/>
                  <a:pt x="60385" y="51960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лилиния 7"/>
          <p:cNvSpPr/>
          <p:nvPr/>
        </p:nvSpPr>
        <p:spPr>
          <a:xfrm>
            <a:off x="9872808" y="3630717"/>
            <a:ext cx="679399" cy="570348"/>
          </a:xfrm>
          <a:custGeom>
            <a:avLst/>
            <a:gdLst>
              <a:gd name="connsiteX0" fmla="*/ 504770 w 679399"/>
              <a:gd name="connsiteY0" fmla="*/ 9631 h 570348"/>
              <a:gd name="connsiteX1" fmla="*/ 125207 w 679399"/>
              <a:gd name="connsiteY1" fmla="*/ 9631 h 570348"/>
              <a:gd name="connsiteX2" fmla="*/ 99328 w 679399"/>
              <a:gd name="connsiteY2" fmla="*/ 26883 h 570348"/>
              <a:gd name="connsiteX3" fmla="*/ 82075 w 679399"/>
              <a:gd name="connsiteY3" fmla="*/ 52763 h 570348"/>
              <a:gd name="connsiteX4" fmla="*/ 56196 w 679399"/>
              <a:gd name="connsiteY4" fmla="*/ 78642 h 570348"/>
              <a:gd name="connsiteX5" fmla="*/ 38943 w 679399"/>
              <a:gd name="connsiteY5" fmla="*/ 130400 h 570348"/>
              <a:gd name="connsiteX6" fmla="*/ 21690 w 679399"/>
              <a:gd name="connsiteY6" fmla="*/ 156280 h 570348"/>
              <a:gd name="connsiteX7" fmla="*/ 13064 w 679399"/>
              <a:gd name="connsiteY7" fmla="*/ 182159 h 570348"/>
              <a:gd name="connsiteX8" fmla="*/ 13064 w 679399"/>
              <a:gd name="connsiteY8" fmla="*/ 346061 h 570348"/>
              <a:gd name="connsiteX9" fmla="*/ 47570 w 679399"/>
              <a:gd name="connsiteY9" fmla="*/ 397819 h 570348"/>
              <a:gd name="connsiteX10" fmla="*/ 90702 w 679399"/>
              <a:gd name="connsiteY10" fmla="*/ 440951 h 570348"/>
              <a:gd name="connsiteX11" fmla="*/ 176966 w 679399"/>
              <a:gd name="connsiteY11" fmla="*/ 509963 h 570348"/>
              <a:gd name="connsiteX12" fmla="*/ 280483 w 679399"/>
              <a:gd name="connsiteY12" fmla="*/ 561721 h 570348"/>
              <a:gd name="connsiteX13" fmla="*/ 418506 w 679399"/>
              <a:gd name="connsiteY13" fmla="*/ 570348 h 570348"/>
              <a:gd name="connsiteX14" fmla="*/ 556528 w 679399"/>
              <a:gd name="connsiteY14" fmla="*/ 544468 h 570348"/>
              <a:gd name="connsiteX15" fmla="*/ 582407 w 679399"/>
              <a:gd name="connsiteY15" fmla="*/ 535842 h 570348"/>
              <a:gd name="connsiteX16" fmla="*/ 608287 w 679399"/>
              <a:gd name="connsiteY16" fmla="*/ 527216 h 570348"/>
              <a:gd name="connsiteX17" fmla="*/ 668672 w 679399"/>
              <a:gd name="connsiteY17" fmla="*/ 449578 h 570348"/>
              <a:gd name="connsiteX18" fmla="*/ 668672 w 679399"/>
              <a:gd name="connsiteY18" fmla="*/ 208038 h 570348"/>
              <a:gd name="connsiteX19" fmla="*/ 642792 w 679399"/>
              <a:gd name="connsiteY19" fmla="*/ 182159 h 570348"/>
              <a:gd name="connsiteX20" fmla="*/ 616913 w 679399"/>
              <a:gd name="connsiteY20" fmla="*/ 130400 h 570348"/>
              <a:gd name="connsiteX21" fmla="*/ 608287 w 679399"/>
              <a:gd name="connsiteY21" fmla="*/ 104521 h 570348"/>
              <a:gd name="connsiteX22" fmla="*/ 573781 w 679399"/>
              <a:gd name="connsiteY22" fmla="*/ 52763 h 570348"/>
              <a:gd name="connsiteX23" fmla="*/ 504770 w 679399"/>
              <a:gd name="connsiteY23" fmla="*/ 9631 h 57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9399" h="570348">
                <a:moveTo>
                  <a:pt x="504770" y="9631"/>
                </a:moveTo>
                <a:cubicBezTo>
                  <a:pt x="430008" y="2442"/>
                  <a:pt x="236020" y="-7866"/>
                  <a:pt x="125207" y="9631"/>
                </a:cubicBezTo>
                <a:cubicBezTo>
                  <a:pt x="114966" y="11248"/>
                  <a:pt x="107954" y="21132"/>
                  <a:pt x="99328" y="26883"/>
                </a:cubicBezTo>
                <a:cubicBezTo>
                  <a:pt x="93577" y="35510"/>
                  <a:pt x="88712" y="44798"/>
                  <a:pt x="82075" y="52763"/>
                </a:cubicBezTo>
                <a:cubicBezTo>
                  <a:pt x="74265" y="62135"/>
                  <a:pt x="62121" y="67978"/>
                  <a:pt x="56196" y="78642"/>
                </a:cubicBezTo>
                <a:cubicBezTo>
                  <a:pt x="47364" y="94539"/>
                  <a:pt x="49031" y="115268"/>
                  <a:pt x="38943" y="130400"/>
                </a:cubicBezTo>
                <a:lnTo>
                  <a:pt x="21690" y="156280"/>
                </a:lnTo>
                <a:cubicBezTo>
                  <a:pt x="18815" y="164906"/>
                  <a:pt x="15562" y="173416"/>
                  <a:pt x="13064" y="182159"/>
                </a:cubicBezTo>
                <a:cubicBezTo>
                  <a:pt x="-3665" y="240713"/>
                  <a:pt x="-5031" y="270061"/>
                  <a:pt x="13064" y="346061"/>
                </a:cubicBezTo>
                <a:cubicBezTo>
                  <a:pt x="17867" y="366232"/>
                  <a:pt x="36068" y="380566"/>
                  <a:pt x="47570" y="397819"/>
                </a:cubicBezTo>
                <a:cubicBezTo>
                  <a:pt x="83125" y="451152"/>
                  <a:pt x="43645" y="399123"/>
                  <a:pt x="90702" y="440951"/>
                </a:cubicBezTo>
                <a:cubicBezTo>
                  <a:pt x="211953" y="548730"/>
                  <a:pt x="88803" y="457066"/>
                  <a:pt x="176966" y="509963"/>
                </a:cubicBezTo>
                <a:cubicBezTo>
                  <a:pt x="211116" y="530453"/>
                  <a:pt x="237768" y="559051"/>
                  <a:pt x="280483" y="561721"/>
                </a:cubicBezTo>
                <a:lnTo>
                  <a:pt x="418506" y="570348"/>
                </a:lnTo>
                <a:cubicBezTo>
                  <a:pt x="522869" y="559911"/>
                  <a:pt x="477353" y="570860"/>
                  <a:pt x="556528" y="544468"/>
                </a:cubicBezTo>
                <a:lnTo>
                  <a:pt x="582407" y="535842"/>
                </a:lnTo>
                <a:lnTo>
                  <a:pt x="608287" y="527216"/>
                </a:lnTo>
                <a:cubicBezTo>
                  <a:pt x="649559" y="465306"/>
                  <a:pt x="628130" y="490119"/>
                  <a:pt x="668672" y="449578"/>
                </a:cubicBezTo>
                <a:cubicBezTo>
                  <a:pt x="677688" y="359412"/>
                  <a:pt x="687453" y="306639"/>
                  <a:pt x="668672" y="208038"/>
                </a:cubicBezTo>
                <a:cubicBezTo>
                  <a:pt x="666389" y="196054"/>
                  <a:pt x="651419" y="190785"/>
                  <a:pt x="642792" y="182159"/>
                </a:cubicBezTo>
                <a:cubicBezTo>
                  <a:pt x="621111" y="117112"/>
                  <a:pt x="650358" y="197290"/>
                  <a:pt x="616913" y="130400"/>
                </a:cubicBezTo>
                <a:cubicBezTo>
                  <a:pt x="612847" y="122267"/>
                  <a:pt x="612703" y="112470"/>
                  <a:pt x="608287" y="104521"/>
                </a:cubicBezTo>
                <a:cubicBezTo>
                  <a:pt x="598217" y="86395"/>
                  <a:pt x="585283" y="70016"/>
                  <a:pt x="573781" y="52763"/>
                </a:cubicBezTo>
                <a:cubicBezTo>
                  <a:pt x="552015" y="20114"/>
                  <a:pt x="579532" y="16820"/>
                  <a:pt x="504770" y="9631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14" y="3788165"/>
            <a:ext cx="2869611" cy="1143301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 flipV="1">
            <a:off x="1423358" y="2234242"/>
            <a:ext cx="966159" cy="15539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1017917" y="3004619"/>
            <a:ext cx="138023" cy="78354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666225" y="4019909"/>
            <a:ext cx="1181820" cy="2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3666225" y="3157268"/>
            <a:ext cx="3114137" cy="63089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3666225" y="3925019"/>
            <a:ext cx="6206583" cy="6642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61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102" y="639178"/>
            <a:ext cx="9369727" cy="4519868"/>
          </a:xfrm>
          <a:prstGeom prst="rect">
            <a:avLst/>
          </a:prstGeom>
        </p:spPr>
      </p:pic>
      <p:sp>
        <p:nvSpPr>
          <p:cNvPr id="5" name="Полилиния 4"/>
          <p:cNvSpPr/>
          <p:nvPr/>
        </p:nvSpPr>
        <p:spPr>
          <a:xfrm>
            <a:off x="6659591" y="3763743"/>
            <a:ext cx="457200" cy="448775"/>
          </a:xfrm>
          <a:custGeom>
            <a:avLst/>
            <a:gdLst>
              <a:gd name="connsiteX0" fmla="*/ 60385 w 457200"/>
              <a:gd name="connsiteY0" fmla="*/ 51960 h 448775"/>
              <a:gd name="connsiteX1" fmla="*/ 112144 w 457200"/>
              <a:gd name="connsiteY1" fmla="*/ 43334 h 448775"/>
              <a:gd name="connsiteX2" fmla="*/ 163902 w 457200"/>
              <a:gd name="connsiteY2" fmla="*/ 26081 h 448775"/>
              <a:gd name="connsiteX3" fmla="*/ 250166 w 457200"/>
              <a:gd name="connsiteY3" fmla="*/ 17455 h 448775"/>
              <a:gd name="connsiteX4" fmla="*/ 362310 w 457200"/>
              <a:gd name="connsiteY4" fmla="*/ 8828 h 448775"/>
              <a:gd name="connsiteX5" fmla="*/ 414068 w 457200"/>
              <a:gd name="connsiteY5" fmla="*/ 34707 h 448775"/>
              <a:gd name="connsiteX6" fmla="*/ 431321 w 457200"/>
              <a:gd name="connsiteY6" fmla="*/ 60587 h 448775"/>
              <a:gd name="connsiteX7" fmla="*/ 448574 w 457200"/>
              <a:gd name="connsiteY7" fmla="*/ 112345 h 448775"/>
              <a:gd name="connsiteX8" fmla="*/ 457200 w 457200"/>
              <a:gd name="connsiteY8" fmla="*/ 138224 h 448775"/>
              <a:gd name="connsiteX9" fmla="*/ 448574 w 457200"/>
              <a:gd name="connsiteY9" fmla="*/ 302126 h 448775"/>
              <a:gd name="connsiteX10" fmla="*/ 422694 w 457200"/>
              <a:gd name="connsiteY10" fmla="*/ 353885 h 448775"/>
              <a:gd name="connsiteX11" fmla="*/ 396815 w 457200"/>
              <a:gd name="connsiteY11" fmla="*/ 371138 h 448775"/>
              <a:gd name="connsiteX12" fmla="*/ 370936 w 457200"/>
              <a:gd name="connsiteY12" fmla="*/ 397017 h 448775"/>
              <a:gd name="connsiteX13" fmla="*/ 336430 w 457200"/>
              <a:gd name="connsiteY13" fmla="*/ 414270 h 448775"/>
              <a:gd name="connsiteX14" fmla="*/ 276045 w 457200"/>
              <a:gd name="connsiteY14" fmla="*/ 448775 h 448775"/>
              <a:gd name="connsiteX15" fmla="*/ 103517 w 457200"/>
              <a:gd name="connsiteY15" fmla="*/ 440149 h 448775"/>
              <a:gd name="connsiteX16" fmla="*/ 51759 w 457200"/>
              <a:gd name="connsiteY16" fmla="*/ 405643 h 448775"/>
              <a:gd name="connsiteX17" fmla="*/ 34506 w 457200"/>
              <a:gd name="connsiteY17" fmla="*/ 379764 h 448775"/>
              <a:gd name="connsiteX18" fmla="*/ 8627 w 457200"/>
              <a:gd name="connsiteY18" fmla="*/ 362511 h 448775"/>
              <a:gd name="connsiteX19" fmla="*/ 0 w 457200"/>
              <a:gd name="connsiteY19" fmla="*/ 336632 h 448775"/>
              <a:gd name="connsiteX20" fmla="*/ 8627 w 457200"/>
              <a:gd name="connsiteY20" fmla="*/ 181357 h 448775"/>
              <a:gd name="connsiteX21" fmla="*/ 17253 w 457200"/>
              <a:gd name="connsiteY21" fmla="*/ 112345 h 448775"/>
              <a:gd name="connsiteX22" fmla="*/ 43132 w 457200"/>
              <a:gd name="connsiteY22" fmla="*/ 95092 h 448775"/>
              <a:gd name="connsiteX23" fmla="*/ 60385 w 457200"/>
              <a:gd name="connsiteY23" fmla="*/ 51960 h 44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7200" h="448775">
                <a:moveTo>
                  <a:pt x="60385" y="51960"/>
                </a:moveTo>
                <a:cubicBezTo>
                  <a:pt x="71887" y="43334"/>
                  <a:pt x="95175" y="47576"/>
                  <a:pt x="112144" y="43334"/>
                </a:cubicBezTo>
                <a:cubicBezTo>
                  <a:pt x="129787" y="38923"/>
                  <a:pt x="145806" y="27890"/>
                  <a:pt x="163902" y="26081"/>
                </a:cubicBezTo>
                <a:lnTo>
                  <a:pt x="250166" y="17455"/>
                </a:lnTo>
                <a:cubicBezTo>
                  <a:pt x="321214" y="-6228"/>
                  <a:pt x="283922" y="-2370"/>
                  <a:pt x="362310" y="8828"/>
                </a:cubicBezTo>
                <a:cubicBezTo>
                  <a:pt x="383356" y="15844"/>
                  <a:pt x="397347" y="17986"/>
                  <a:pt x="414068" y="34707"/>
                </a:cubicBezTo>
                <a:cubicBezTo>
                  <a:pt x="421399" y="42038"/>
                  <a:pt x="425570" y="51960"/>
                  <a:pt x="431321" y="60587"/>
                </a:cubicBezTo>
                <a:lnTo>
                  <a:pt x="448574" y="112345"/>
                </a:lnTo>
                <a:lnTo>
                  <a:pt x="457200" y="138224"/>
                </a:lnTo>
                <a:cubicBezTo>
                  <a:pt x="454325" y="192858"/>
                  <a:pt x="453527" y="247641"/>
                  <a:pt x="448574" y="302126"/>
                </a:cubicBezTo>
                <a:cubicBezTo>
                  <a:pt x="447171" y="317561"/>
                  <a:pt x="433017" y="343562"/>
                  <a:pt x="422694" y="353885"/>
                </a:cubicBezTo>
                <a:cubicBezTo>
                  <a:pt x="415363" y="361216"/>
                  <a:pt x="404780" y="364501"/>
                  <a:pt x="396815" y="371138"/>
                </a:cubicBezTo>
                <a:cubicBezTo>
                  <a:pt x="387443" y="378948"/>
                  <a:pt x="380863" y="389926"/>
                  <a:pt x="370936" y="397017"/>
                </a:cubicBezTo>
                <a:cubicBezTo>
                  <a:pt x="360472" y="404491"/>
                  <a:pt x="346894" y="406796"/>
                  <a:pt x="336430" y="414270"/>
                </a:cubicBezTo>
                <a:cubicBezTo>
                  <a:pt x="281083" y="453803"/>
                  <a:pt x="342877" y="432068"/>
                  <a:pt x="276045" y="448775"/>
                </a:cubicBezTo>
                <a:cubicBezTo>
                  <a:pt x="218536" y="445900"/>
                  <a:pt x="160062" y="451023"/>
                  <a:pt x="103517" y="440149"/>
                </a:cubicBezTo>
                <a:cubicBezTo>
                  <a:pt x="83155" y="436233"/>
                  <a:pt x="51759" y="405643"/>
                  <a:pt x="51759" y="405643"/>
                </a:cubicBezTo>
                <a:cubicBezTo>
                  <a:pt x="46008" y="397017"/>
                  <a:pt x="41837" y="387095"/>
                  <a:pt x="34506" y="379764"/>
                </a:cubicBezTo>
                <a:cubicBezTo>
                  <a:pt x="27175" y="372433"/>
                  <a:pt x="15104" y="370607"/>
                  <a:pt x="8627" y="362511"/>
                </a:cubicBezTo>
                <a:cubicBezTo>
                  <a:pt x="2947" y="355411"/>
                  <a:pt x="2876" y="345258"/>
                  <a:pt x="0" y="336632"/>
                </a:cubicBezTo>
                <a:cubicBezTo>
                  <a:pt x="2876" y="284874"/>
                  <a:pt x="4651" y="233042"/>
                  <a:pt x="8627" y="181357"/>
                </a:cubicBezTo>
                <a:cubicBezTo>
                  <a:pt x="10405" y="158242"/>
                  <a:pt x="8643" y="133870"/>
                  <a:pt x="17253" y="112345"/>
                </a:cubicBezTo>
                <a:cubicBezTo>
                  <a:pt x="21103" y="102719"/>
                  <a:pt x="33859" y="99729"/>
                  <a:pt x="43132" y="95092"/>
                </a:cubicBezTo>
                <a:cubicBezTo>
                  <a:pt x="65840" y="83738"/>
                  <a:pt x="48883" y="60586"/>
                  <a:pt x="60385" y="51960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9803796" y="3337419"/>
            <a:ext cx="679399" cy="570348"/>
          </a:xfrm>
          <a:custGeom>
            <a:avLst/>
            <a:gdLst>
              <a:gd name="connsiteX0" fmla="*/ 504770 w 679399"/>
              <a:gd name="connsiteY0" fmla="*/ 9631 h 570348"/>
              <a:gd name="connsiteX1" fmla="*/ 125207 w 679399"/>
              <a:gd name="connsiteY1" fmla="*/ 9631 h 570348"/>
              <a:gd name="connsiteX2" fmla="*/ 99328 w 679399"/>
              <a:gd name="connsiteY2" fmla="*/ 26883 h 570348"/>
              <a:gd name="connsiteX3" fmla="*/ 82075 w 679399"/>
              <a:gd name="connsiteY3" fmla="*/ 52763 h 570348"/>
              <a:gd name="connsiteX4" fmla="*/ 56196 w 679399"/>
              <a:gd name="connsiteY4" fmla="*/ 78642 h 570348"/>
              <a:gd name="connsiteX5" fmla="*/ 38943 w 679399"/>
              <a:gd name="connsiteY5" fmla="*/ 130400 h 570348"/>
              <a:gd name="connsiteX6" fmla="*/ 21690 w 679399"/>
              <a:gd name="connsiteY6" fmla="*/ 156280 h 570348"/>
              <a:gd name="connsiteX7" fmla="*/ 13064 w 679399"/>
              <a:gd name="connsiteY7" fmla="*/ 182159 h 570348"/>
              <a:gd name="connsiteX8" fmla="*/ 13064 w 679399"/>
              <a:gd name="connsiteY8" fmla="*/ 346061 h 570348"/>
              <a:gd name="connsiteX9" fmla="*/ 47570 w 679399"/>
              <a:gd name="connsiteY9" fmla="*/ 397819 h 570348"/>
              <a:gd name="connsiteX10" fmla="*/ 90702 w 679399"/>
              <a:gd name="connsiteY10" fmla="*/ 440951 h 570348"/>
              <a:gd name="connsiteX11" fmla="*/ 176966 w 679399"/>
              <a:gd name="connsiteY11" fmla="*/ 509963 h 570348"/>
              <a:gd name="connsiteX12" fmla="*/ 280483 w 679399"/>
              <a:gd name="connsiteY12" fmla="*/ 561721 h 570348"/>
              <a:gd name="connsiteX13" fmla="*/ 418506 w 679399"/>
              <a:gd name="connsiteY13" fmla="*/ 570348 h 570348"/>
              <a:gd name="connsiteX14" fmla="*/ 556528 w 679399"/>
              <a:gd name="connsiteY14" fmla="*/ 544468 h 570348"/>
              <a:gd name="connsiteX15" fmla="*/ 582407 w 679399"/>
              <a:gd name="connsiteY15" fmla="*/ 535842 h 570348"/>
              <a:gd name="connsiteX16" fmla="*/ 608287 w 679399"/>
              <a:gd name="connsiteY16" fmla="*/ 527216 h 570348"/>
              <a:gd name="connsiteX17" fmla="*/ 668672 w 679399"/>
              <a:gd name="connsiteY17" fmla="*/ 449578 h 570348"/>
              <a:gd name="connsiteX18" fmla="*/ 668672 w 679399"/>
              <a:gd name="connsiteY18" fmla="*/ 208038 h 570348"/>
              <a:gd name="connsiteX19" fmla="*/ 642792 w 679399"/>
              <a:gd name="connsiteY19" fmla="*/ 182159 h 570348"/>
              <a:gd name="connsiteX20" fmla="*/ 616913 w 679399"/>
              <a:gd name="connsiteY20" fmla="*/ 130400 h 570348"/>
              <a:gd name="connsiteX21" fmla="*/ 608287 w 679399"/>
              <a:gd name="connsiteY21" fmla="*/ 104521 h 570348"/>
              <a:gd name="connsiteX22" fmla="*/ 573781 w 679399"/>
              <a:gd name="connsiteY22" fmla="*/ 52763 h 570348"/>
              <a:gd name="connsiteX23" fmla="*/ 504770 w 679399"/>
              <a:gd name="connsiteY23" fmla="*/ 9631 h 57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9399" h="570348">
                <a:moveTo>
                  <a:pt x="504770" y="9631"/>
                </a:moveTo>
                <a:cubicBezTo>
                  <a:pt x="430008" y="2442"/>
                  <a:pt x="236020" y="-7866"/>
                  <a:pt x="125207" y="9631"/>
                </a:cubicBezTo>
                <a:cubicBezTo>
                  <a:pt x="114966" y="11248"/>
                  <a:pt x="107954" y="21132"/>
                  <a:pt x="99328" y="26883"/>
                </a:cubicBezTo>
                <a:cubicBezTo>
                  <a:pt x="93577" y="35510"/>
                  <a:pt x="88712" y="44798"/>
                  <a:pt x="82075" y="52763"/>
                </a:cubicBezTo>
                <a:cubicBezTo>
                  <a:pt x="74265" y="62135"/>
                  <a:pt x="62121" y="67978"/>
                  <a:pt x="56196" y="78642"/>
                </a:cubicBezTo>
                <a:cubicBezTo>
                  <a:pt x="47364" y="94539"/>
                  <a:pt x="49031" y="115268"/>
                  <a:pt x="38943" y="130400"/>
                </a:cubicBezTo>
                <a:lnTo>
                  <a:pt x="21690" y="156280"/>
                </a:lnTo>
                <a:cubicBezTo>
                  <a:pt x="18815" y="164906"/>
                  <a:pt x="15562" y="173416"/>
                  <a:pt x="13064" y="182159"/>
                </a:cubicBezTo>
                <a:cubicBezTo>
                  <a:pt x="-3665" y="240713"/>
                  <a:pt x="-5031" y="270061"/>
                  <a:pt x="13064" y="346061"/>
                </a:cubicBezTo>
                <a:cubicBezTo>
                  <a:pt x="17867" y="366232"/>
                  <a:pt x="36068" y="380566"/>
                  <a:pt x="47570" y="397819"/>
                </a:cubicBezTo>
                <a:cubicBezTo>
                  <a:pt x="83125" y="451152"/>
                  <a:pt x="43645" y="399123"/>
                  <a:pt x="90702" y="440951"/>
                </a:cubicBezTo>
                <a:cubicBezTo>
                  <a:pt x="211953" y="548730"/>
                  <a:pt x="88803" y="457066"/>
                  <a:pt x="176966" y="509963"/>
                </a:cubicBezTo>
                <a:cubicBezTo>
                  <a:pt x="211116" y="530453"/>
                  <a:pt x="237768" y="559051"/>
                  <a:pt x="280483" y="561721"/>
                </a:cubicBezTo>
                <a:lnTo>
                  <a:pt x="418506" y="570348"/>
                </a:lnTo>
                <a:cubicBezTo>
                  <a:pt x="522869" y="559911"/>
                  <a:pt x="477353" y="570860"/>
                  <a:pt x="556528" y="544468"/>
                </a:cubicBezTo>
                <a:lnTo>
                  <a:pt x="582407" y="535842"/>
                </a:lnTo>
                <a:lnTo>
                  <a:pt x="608287" y="527216"/>
                </a:lnTo>
                <a:cubicBezTo>
                  <a:pt x="649559" y="465306"/>
                  <a:pt x="628130" y="490119"/>
                  <a:pt x="668672" y="449578"/>
                </a:cubicBezTo>
                <a:cubicBezTo>
                  <a:pt x="677688" y="359412"/>
                  <a:pt x="687453" y="306639"/>
                  <a:pt x="668672" y="208038"/>
                </a:cubicBezTo>
                <a:cubicBezTo>
                  <a:pt x="666389" y="196054"/>
                  <a:pt x="651419" y="190785"/>
                  <a:pt x="642792" y="182159"/>
                </a:cubicBezTo>
                <a:cubicBezTo>
                  <a:pt x="621111" y="117112"/>
                  <a:pt x="650358" y="197290"/>
                  <a:pt x="616913" y="130400"/>
                </a:cubicBezTo>
                <a:cubicBezTo>
                  <a:pt x="612847" y="122267"/>
                  <a:pt x="612703" y="112470"/>
                  <a:pt x="608287" y="104521"/>
                </a:cubicBezTo>
                <a:cubicBezTo>
                  <a:pt x="598217" y="86395"/>
                  <a:pt x="585283" y="70016"/>
                  <a:pt x="573781" y="52763"/>
                </a:cubicBezTo>
                <a:cubicBezTo>
                  <a:pt x="552015" y="20114"/>
                  <a:pt x="579532" y="16820"/>
                  <a:pt x="504770" y="9631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04" y="3564534"/>
            <a:ext cx="3071330" cy="1134257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V="1">
            <a:off x="1207698" y="1923691"/>
            <a:ext cx="1285336" cy="15613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1121434" y="2691442"/>
            <a:ext cx="120770" cy="81088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3864634" y="3692106"/>
            <a:ext cx="1035170" cy="716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3864634" y="3864532"/>
            <a:ext cx="2794957" cy="1322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3864634" y="3907767"/>
            <a:ext cx="6003985" cy="51758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7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379" y="828136"/>
            <a:ext cx="9510274" cy="4658715"/>
          </a:xfrm>
          <a:prstGeom prst="rect">
            <a:avLst/>
          </a:prstGeom>
        </p:spPr>
      </p:pic>
      <p:sp>
        <p:nvSpPr>
          <p:cNvPr id="5" name="Полилиния 4"/>
          <p:cNvSpPr/>
          <p:nvPr/>
        </p:nvSpPr>
        <p:spPr>
          <a:xfrm>
            <a:off x="6771735" y="4997670"/>
            <a:ext cx="457200" cy="448775"/>
          </a:xfrm>
          <a:custGeom>
            <a:avLst/>
            <a:gdLst>
              <a:gd name="connsiteX0" fmla="*/ 60385 w 457200"/>
              <a:gd name="connsiteY0" fmla="*/ 51960 h 448775"/>
              <a:gd name="connsiteX1" fmla="*/ 112144 w 457200"/>
              <a:gd name="connsiteY1" fmla="*/ 43334 h 448775"/>
              <a:gd name="connsiteX2" fmla="*/ 163902 w 457200"/>
              <a:gd name="connsiteY2" fmla="*/ 26081 h 448775"/>
              <a:gd name="connsiteX3" fmla="*/ 250166 w 457200"/>
              <a:gd name="connsiteY3" fmla="*/ 17455 h 448775"/>
              <a:gd name="connsiteX4" fmla="*/ 362310 w 457200"/>
              <a:gd name="connsiteY4" fmla="*/ 8828 h 448775"/>
              <a:gd name="connsiteX5" fmla="*/ 414068 w 457200"/>
              <a:gd name="connsiteY5" fmla="*/ 34707 h 448775"/>
              <a:gd name="connsiteX6" fmla="*/ 431321 w 457200"/>
              <a:gd name="connsiteY6" fmla="*/ 60587 h 448775"/>
              <a:gd name="connsiteX7" fmla="*/ 448574 w 457200"/>
              <a:gd name="connsiteY7" fmla="*/ 112345 h 448775"/>
              <a:gd name="connsiteX8" fmla="*/ 457200 w 457200"/>
              <a:gd name="connsiteY8" fmla="*/ 138224 h 448775"/>
              <a:gd name="connsiteX9" fmla="*/ 448574 w 457200"/>
              <a:gd name="connsiteY9" fmla="*/ 302126 h 448775"/>
              <a:gd name="connsiteX10" fmla="*/ 422694 w 457200"/>
              <a:gd name="connsiteY10" fmla="*/ 353885 h 448775"/>
              <a:gd name="connsiteX11" fmla="*/ 396815 w 457200"/>
              <a:gd name="connsiteY11" fmla="*/ 371138 h 448775"/>
              <a:gd name="connsiteX12" fmla="*/ 370936 w 457200"/>
              <a:gd name="connsiteY12" fmla="*/ 397017 h 448775"/>
              <a:gd name="connsiteX13" fmla="*/ 336430 w 457200"/>
              <a:gd name="connsiteY13" fmla="*/ 414270 h 448775"/>
              <a:gd name="connsiteX14" fmla="*/ 276045 w 457200"/>
              <a:gd name="connsiteY14" fmla="*/ 448775 h 448775"/>
              <a:gd name="connsiteX15" fmla="*/ 103517 w 457200"/>
              <a:gd name="connsiteY15" fmla="*/ 440149 h 448775"/>
              <a:gd name="connsiteX16" fmla="*/ 51759 w 457200"/>
              <a:gd name="connsiteY16" fmla="*/ 405643 h 448775"/>
              <a:gd name="connsiteX17" fmla="*/ 34506 w 457200"/>
              <a:gd name="connsiteY17" fmla="*/ 379764 h 448775"/>
              <a:gd name="connsiteX18" fmla="*/ 8627 w 457200"/>
              <a:gd name="connsiteY18" fmla="*/ 362511 h 448775"/>
              <a:gd name="connsiteX19" fmla="*/ 0 w 457200"/>
              <a:gd name="connsiteY19" fmla="*/ 336632 h 448775"/>
              <a:gd name="connsiteX20" fmla="*/ 8627 w 457200"/>
              <a:gd name="connsiteY20" fmla="*/ 181357 h 448775"/>
              <a:gd name="connsiteX21" fmla="*/ 17253 w 457200"/>
              <a:gd name="connsiteY21" fmla="*/ 112345 h 448775"/>
              <a:gd name="connsiteX22" fmla="*/ 43132 w 457200"/>
              <a:gd name="connsiteY22" fmla="*/ 95092 h 448775"/>
              <a:gd name="connsiteX23" fmla="*/ 60385 w 457200"/>
              <a:gd name="connsiteY23" fmla="*/ 51960 h 44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7200" h="448775">
                <a:moveTo>
                  <a:pt x="60385" y="51960"/>
                </a:moveTo>
                <a:cubicBezTo>
                  <a:pt x="71887" y="43334"/>
                  <a:pt x="95175" y="47576"/>
                  <a:pt x="112144" y="43334"/>
                </a:cubicBezTo>
                <a:cubicBezTo>
                  <a:pt x="129787" y="38923"/>
                  <a:pt x="145806" y="27890"/>
                  <a:pt x="163902" y="26081"/>
                </a:cubicBezTo>
                <a:lnTo>
                  <a:pt x="250166" y="17455"/>
                </a:lnTo>
                <a:cubicBezTo>
                  <a:pt x="321214" y="-6228"/>
                  <a:pt x="283922" y="-2370"/>
                  <a:pt x="362310" y="8828"/>
                </a:cubicBezTo>
                <a:cubicBezTo>
                  <a:pt x="383356" y="15844"/>
                  <a:pt x="397347" y="17986"/>
                  <a:pt x="414068" y="34707"/>
                </a:cubicBezTo>
                <a:cubicBezTo>
                  <a:pt x="421399" y="42038"/>
                  <a:pt x="425570" y="51960"/>
                  <a:pt x="431321" y="60587"/>
                </a:cubicBezTo>
                <a:lnTo>
                  <a:pt x="448574" y="112345"/>
                </a:lnTo>
                <a:lnTo>
                  <a:pt x="457200" y="138224"/>
                </a:lnTo>
                <a:cubicBezTo>
                  <a:pt x="454325" y="192858"/>
                  <a:pt x="453527" y="247641"/>
                  <a:pt x="448574" y="302126"/>
                </a:cubicBezTo>
                <a:cubicBezTo>
                  <a:pt x="447171" y="317561"/>
                  <a:pt x="433017" y="343562"/>
                  <a:pt x="422694" y="353885"/>
                </a:cubicBezTo>
                <a:cubicBezTo>
                  <a:pt x="415363" y="361216"/>
                  <a:pt x="404780" y="364501"/>
                  <a:pt x="396815" y="371138"/>
                </a:cubicBezTo>
                <a:cubicBezTo>
                  <a:pt x="387443" y="378948"/>
                  <a:pt x="380863" y="389926"/>
                  <a:pt x="370936" y="397017"/>
                </a:cubicBezTo>
                <a:cubicBezTo>
                  <a:pt x="360472" y="404491"/>
                  <a:pt x="346894" y="406796"/>
                  <a:pt x="336430" y="414270"/>
                </a:cubicBezTo>
                <a:cubicBezTo>
                  <a:pt x="281083" y="453803"/>
                  <a:pt x="342877" y="432068"/>
                  <a:pt x="276045" y="448775"/>
                </a:cubicBezTo>
                <a:cubicBezTo>
                  <a:pt x="218536" y="445900"/>
                  <a:pt x="160062" y="451023"/>
                  <a:pt x="103517" y="440149"/>
                </a:cubicBezTo>
                <a:cubicBezTo>
                  <a:pt x="83155" y="436233"/>
                  <a:pt x="51759" y="405643"/>
                  <a:pt x="51759" y="405643"/>
                </a:cubicBezTo>
                <a:cubicBezTo>
                  <a:pt x="46008" y="397017"/>
                  <a:pt x="41837" y="387095"/>
                  <a:pt x="34506" y="379764"/>
                </a:cubicBezTo>
                <a:cubicBezTo>
                  <a:pt x="27175" y="372433"/>
                  <a:pt x="15104" y="370607"/>
                  <a:pt x="8627" y="362511"/>
                </a:cubicBezTo>
                <a:cubicBezTo>
                  <a:pt x="2947" y="355411"/>
                  <a:pt x="2876" y="345258"/>
                  <a:pt x="0" y="336632"/>
                </a:cubicBezTo>
                <a:cubicBezTo>
                  <a:pt x="2876" y="284874"/>
                  <a:pt x="4651" y="233042"/>
                  <a:pt x="8627" y="181357"/>
                </a:cubicBezTo>
                <a:cubicBezTo>
                  <a:pt x="10405" y="158242"/>
                  <a:pt x="8643" y="133870"/>
                  <a:pt x="17253" y="112345"/>
                </a:cubicBezTo>
                <a:cubicBezTo>
                  <a:pt x="21103" y="102719"/>
                  <a:pt x="33859" y="99729"/>
                  <a:pt x="43132" y="95092"/>
                </a:cubicBezTo>
                <a:cubicBezTo>
                  <a:pt x="65840" y="83738"/>
                  <a:pt x="48883" y="60586"/>
                  <a:pt x="60385" y="51960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9890254" y="3484068"/>
            <a:ext cx="679399" cy="570348"/>
          </a:xfrm>
          <a:custGeom>
            <a:avLst/>
            <a:gdLst>
              <a:gd name="connsiteX0" fmla="*/ 504770 w 679399"/>
              <a:gd name="connsiteY0" fmla="*/ 9631 h 570348"/>
              <a:gd name="connsiteX1" fmla="*/ 125207 w 679399"/>
              <a:gd name="connsiteY1" fmla="*/ 9631 h 570348"/>
              <a:gd name="connsiteX2" fmla="*/ 99328 w 679399"/>
              <a:gd name="connsiteY2" fmla="*/ 26883 h 570348"/>
              <a:gd name="connsiteX3" fmla="*/ 82075 w 679399"/>
              <a:gd name="connsiteY3" fmla="*/ 52763 h 570348"/>
              <a:gd name="connsiteX4" fmla="*/ 56196 w 679399"/>
              <a:gd name="connsiteY4" fmla="*/ 78642 h 570348"/>
              <a:gd name="connsiteX5" fmla="*/ 38943 w 679399"/>
              <a:gd name="connsiteY5" fmla="*/ 130400 h 570348"/>
              <a:gd name="connsiteX6" fmla="*/ 21690 w 679399"/>
              <a:gd name="connsiteY6" fmla="*/ 156280 h 570348"/>
              <a:gd name="connsiteX7" fmla="*/ 13064 w 679399"/>
              <a:gd name="connsiteY7" fmla="*/ 182159 h 570348"/>
              <a:gd name="connsiteX8" fmla="*/ 13064 w 679399"/>
              <a:gd name="connsiteY8" fmla="*/ 346061 h 570348"/>
              <a:gd name="connsiteX9" fmla="*/ 47570 w 679399"/>
              <a:gd name="connsiteY9" fmla="*/ 397819 h 570348"/>
              <a:gd name="connsiteX10" fmla="*/ 90702 w 679399"/>
              <a:gd name="connsiteY10" fmla="*/ 440951 h 570348"/>
              <a:gd name="connsiteX11" fmla="*/ 176966 w 679399"/>
              <a:gd name="connsiteY11" fmla="*/ 509963 h 570348"/>
              <a:gd name="connsiteX12" fmla="*/ 280483 w 679399"/>
              <a:gd name="connsiteY12" fmla="*/ 561721 h 570348"/>
              <a:gd name="connsiteX13" fmla="*/ 418506 w 679399"/>
              <a:gd name="connsiteY13" fmla="*/ 570348 h 570348"/>
              <a:gd name="connsiteX14" fmla="*/ 556528 w 679399"/>
              <a:gd name="connsiteY14" fmla="*/ 544468 h 570348"/>
              <a:gd name="connsiteX15" fmla="*/ 582407 w 679399"/>
              <a:gd name="connsiteY15" fmla="*/ 535842 h 570348"/>
              <a:gd name="connsiteX16" fmla="*/ 608287 w 679399"/>
              <a:gd name="connsiteY16" fmla="*/ 527216 h 570348"/>
              <a:gd name="connsiteX17" fmla="*/ 668672 w 679399"/>
              <a:gd name="connsiteY17" fmla="*/ 449578 h 570348"/>
              <a:gd name="connsiteX18" fmla="*/ 668672 w 679399"/>
              <a:gd name="connsiteY18" fmla="*/ 208038 h 570348"/>
              <a:gd name="connsiteX19" fmla="*/ 642792 w 679399"/>
              <a:gd name="connsiteY19" fmla="*/ 182159 h 570348"/>
              <a:gd name="connsiteX20" fmla="*/ 616913 w 679399"/>
              <a:gd name="connsiteY20" fmla="*/ 130400 h 570348"/>
              <a:gd name="connsiteX21" fmla="*/ 608287 w 679399"/>
              <a:gd name="connsiteY21" fmla="*/ 104521 h 570348"/>
              <a:gd name="connsiteX22" fmla="*/ 573781 w 679399"/>
              <a:gd name="connsiteY22" fmla="*/ 52763 h 570348"/>
              <a:gd name="connsiteX23" fmla="*/ 504770 w 679399"/>
              <a:gd name="connsiteY23" fmla="*/ 9631 h 57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9399" h="570348">
                <a:moveTo>
                  <a:pt x="504770" y="9631"/>
                </a:moveTo>
                <a:cubicBezTo>
                  <a:pt x="430008" y="2442"/>
                  <a:pt x="236020" y="-7866"/>
                  <a:pt x="125207" y="9631"/>
                </a:cubicBezTo>
                <a:cubicBezTo>
                  <a:pt x="114966" y="11248"/>
                  <a:pt x="107954" y="21132"/>
                  <a:pt x="99328" y="26883"/>
                </a:cubicBezTo>
                <a:cubicBezTo>
                  <a:pt x="93577" y="35510"/>
                  <a:pt x="88712" y="44798"/>
                  <a:pt x="82075" y="52763"/>
                </a:cubicBezTo>
                <a:cubicBezTo>
                  <a:pt x="74265" y="62135"/>
                  <a:pt x="62121" y="67978"/>
                  <a:pt x="56196" y="78642"/>
                </a:cubicBezTo>
                <a:cubicBezTo>
                  <a:pt x="47364" y="94539"/>
                  <a:pt x="49031" y="115268"/>
                  <a:pt x="38943" y="130400"/>
                </a:cubicBezTo>
                <a:lnTo>
                  <a:pt x="21690" y="156280"/>
                </a:lnTo>
                <a:cubicBezTo>
                  <a:pt x="18815" y="164906"/>
                  <a:pt x="15562" y="173416"/>
                  <a:pt x="13064" y="182159"/>
                </a:cubicBezTo>
                <a:cubicBezTo>
                  <a:pt x="-3665" y="240713"/>
                  <a:pt x="-5031" y="270061"/>
                  <a:pt x="13064" y="346061"/>
                </a:cubicBezTo>
                <a:cubicBezTo>
                  <a:pt x="17867" y="366232"/>
                  <a:pt x="36068" y="380566"/>
                  <a:pt x="47570" y="397819"/>
                </a:cubicBezTo>
                <a:cubicBezTo>
                  <a:pt x="83125" y="451152"/>
                  <a:pt x="43645" y="399123"/>
                  <a:pt x="90702" y="440951"/>
                </a:cubicBezTo>
                <a:cubicBezTo>
                  <a:pt x="211953" y="548730"/>
                  <a:pt x="88803" y="457066"/>
                  <a:pt x="176966" y="509963"/>
                </a:cubicBezTo>
                <a:cubicBezTo>
                  <a:pt x="211116" y="530453"/>
                  <a:pt x="237768" y="559051"/>
                  <a:pt x="280483" y="561721"/>
                </a:cubicBezTo>
                <a:lnTo>
                  <a:pt x="418506" y="570348"/>
                </a:lnTo>
                <a:cubicBezTo>
                  <a:pt x="522869" y="559911"/>
                  <a:pt x="477353" y="570860"/>
                  <a:pt x="556528" y="544468"/>
                </a:cubicBezTo>
                <a:lnTo>
                  <a:pt x="582407" y="535842"/>
                </a:lnTo>
                <a:lnTo>
                  <a:pt x="608287" y="527216"/>
                </a:lnTo>
                <a:cubicBezTo>
                  <a:pt x="649559" y="465306"/>
                  <a:pt x="628130" y="490119"/>
                  <a:pt x="668672" y="449578"/>
                </a:cubicBezTo>
                <a:cubicBezTo>
                  <a:pt x="677688" y="359412"/>
                  <a:pt x="687453" y="306639"/>
                  <a:pt x="668672" y="208038"/>
                </a:cubicBezTo>
                <a:cubicBezTo>
                  <a:pt x="666389" y="196054"/>
                  <a:pt x="651419" y="190785"/>
                  <a:pt x="642792" y="182159"/>
                </a:cubicBezTo>
                <a:cubicBezTo>
                  <a:pt x="621111" y="117112"/>
                  <a:pt x="650358" y="197290"/>
                  <a:pt x="616913" y="130400"/>
                </a:cubicBezTo>
                <a:cubicBezTo>
                  <a:pt x="612847" y="122267"/>
                  <a:pt x="612703" y="112470"/>
                  <a:pt x="608287" y="104521"/>
                </a:cubicBezTo>
                <a:cubicBezTo>
                  <a:pt x="598217" y="86395"/>
                  <a:pt x="585283" y="70016"/>
                  <a:pt x="573781" y="52763"/>
                </a:cubicBezTo>
                <a:cubicBezTo>
                  <a:pt x="552015" y="20114"/>
                  <a:pt x="579532" y="16820"/>
                  <a:pt x="504770" y="9631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60" y="3751989"/>
            <a:ext cx="2977012" cy="1111038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V="1">
            <a:off x="1155940" y="2924355"/>
            <a:ext cx="120769" cy="8276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1397479" y="2139351"/>
            <a:ext cx="1147313" cy="15441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942272" y="3925019"/>
            <a:ext cx="1017917" cy="258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942272" y="4589253"/>
            <a:ext cx="2829463" cy="5003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3"/>
          </p:cNvCxnSpPr>
          <p:nvPr/>
        </p:nvCxnSpPr>
        <p:spPr>
          <a:xfrm flipV="1">
            <a:off x="3942272" y="3830129"/>
            <a:ext cx="5857336" cy="4773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7533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</Words>
  <Application>Microsoft Office PowerPoint</Application>
  <PresentationFormat>Широкоэкранный</PresentationFormat>
  <Paragraphs>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Ирина Шеховцова</dc:creator>
  <cp:lastModifiedBy>Ирина Шеховцова</cp:lastModifiedBy>
  <cp:revision>6</cp:revision>
  <dcterms:created xsi:type="dcterms:W3CDTF">2021-04-28T03:29:12Z</dcterms:created>
  <dcterms:modified xsi:type="dcterms:W3CDTF">2021-04-28T05:06:17Z</dcterms:modified>
</cp:coreProperties>
</file>