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9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4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E28C-3C9B-47CC-BCC7-69B5EB7D9F8A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FD1A-3BE2-407F-849F-28FB5EAB7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4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5" y="546157"/>
            <a:ext cx="7392837" cy="59840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15156" y="3390360"/>
            <a:ext cx="201570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заземление из вкладки </a:t>
            </a:r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8747" y="1086928"/>
            <a:ext cx="2035834" cy="3476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865685" y="117152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4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40" y="746668"/>
            <a:ext cx="11166225" cy="5570538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7168930" y="3238500"/>
            <a:ext cx="1581370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5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0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01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9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58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8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43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3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50" y="643861"/>
            <a:ext cx="7112483" cy="577525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964658" y="3295469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9413" y="1249164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743465" y="1249164"/>
            <a:ext cx="334052" cy="2175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4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7" y="434014"/>
            <a:ext cx="7392837" cy="598403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40967" y="3426033"/>
            <a:ext cx="31886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источник постоянного напряжения и вольтметр из вкладки </a:t>
            </a:r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63307" y="105938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543344" y="921361"/>
            <a:ext cx="2546906" cy="1373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531411" y="921361"/>
            <a:ext cx="2509556" cy="1640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9" y="603114"/>
            <a:ext cx="7449404" cy="58980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15250" y="3552115"/>
            <a:ext cx="31886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А также микросхему среды</a:t>
            </a:r>
            <a:r>
              <a:rPr lang="en-US" dirty="0" smtClean="0"/>
              <a:t> </a:t>
            </a:r>
            <a:r>
              <a:rPr lang="ru-RU" dirty="0" smtClean="0"/>
              <a:t>моделирования </a:t>
            </a:r>
            <a:r>
              <a:rPr lang="en-US" dirty="0" smtClean="0"/>
              <a:t>TINA, DAC </a:t>
            </a:r>
            <a:r>
              <a:rPr lang="ru-RU" dirty="0" smtClean="0"/>
              <a:t> из </a:t>
            </a:r>
            <a:r>
              <a:rPr lang="ru-RU" b="1" dirty="0" smtClean="0"/>
              <a:t>вкладки </a:t>
            </a:r>
            <a:r>
              <a:rPr lang="en-US" b="1" dirty="0" smtClean="0">
                <a:solidFill>
                  <a:srgbClr val="FF0000"/>
                </a:solidFill>
              </a:rPr>
              <a:t>AD/DA-555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878069" y="1215893"/>
            <a:ext cx="918393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974173" y="1113866"/>
            <a:ext cx="1116564" cy="1369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003923"/>
            <a:ext cx="8827318" cy="53222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45104" y="792291"/>
            <a:ext cx="73248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Используя данные элементы соберем в среде </a:t>
            </a:r>
            <a:r>
              <a:rPr lang="en-US" b="1" dirty="0" smtClean="0">
                <a:solidFill>
                  <a:srgbClr val="FF0000"/>
                </a:solidFill>
              </a:rPr>
              <a:t>TINA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Схему ЦАП на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микросхеме </a:t>
            </a:r>
            <a:r>
              <a:rPr lang="en-US" b="1" dirty="0" smtClean="0">
                <a:solidFill>
                  <a:srgbClr val="FF0000"/>
                </a:solidFill>
              </a:rPr>
              <a:t>DAC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79060" y="4774523"/>
            <a:ext cx="26111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Пронаблюдаем за работой устройства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9535978" y="3913123"/>
            <a:ext cx="1097280" cy="664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0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39801"/>
            <a:ext cx="11785600" cy="536794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488552" y="1039801"/>
            <a:ext cx="918393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5132718" y="1350352"/>
            <a:ext cx="2329301" cy="3285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53030" y="3549330"/>
            <a:ext cx="1069735" cy="552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39" y="955200"/>
            <a:ext cx="10006184" cy="5153474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7168930" y="3238500"/>
            <a:ext cx="1581370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3096884" y="2518913"/>
            <a:ext cx="3312542" cy="2846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760453" y="2105286"/>
            <a:ext cx="672861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11" y="793148"/>
            <a:ext cx="10389352" cy="539838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168930" y="3238500"/>
            <a:ext cx="1581370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895207" y="2374794"/>
            <a:ext cx="672861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3455470" y="2961669"/>
            <a:ext cx="2444816" cy="2505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90" y="826300"/>
            <a:ext cx="10826300" cy="543457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168930" y="3238500"/>
            <a:ext cx="1581370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749331" y="2062614"/>
            <a:ext cx="609887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681954" y="2486125"/>
            <a:ext cx="677264" cy="586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27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47</Words>
  <Application>Microsoft Office PowerPoint</Application>
  <PresentationFormat>Широкоэкранный</PresentationFormat>
  <Paragraphs>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15</cp:revision>
  <dcterms:created xsi:type="dcterms:W3CDTF">2021-05-09T14:21:32Z</dcterms:created>
  <dcterms:modified xsi:type="dcterms:W3CDTF">2021-05-09T16:10:29Z</dcterms:modified>
</cp:coreProperties>
</file>