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EBD2-1DD1-4F9D-8061-70059B66CA48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B43C-44E6-4F89-89B0-ABCF73DE5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EBD2-1DD1-4F9D-8061-70059B66CA48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B43C-44E6-4F89-89B0-ABCF73DE5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59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EBD2-1DD1-4F9D-8061-70059B66CA48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B43C-44E6-4F89-89B0-ABCF73DE5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1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EBD2-1DD1-4F9D-8061-70059B66CA48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B43C-44E6-4F89-89B0-ABCF73DE5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8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EBD2-1DD1-4F9D-8061-70059B66CA48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B43C-44E6-4F89-89B0-ABCF73DE5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4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EBD2-1DD1-4F9D-8061-70059B66CA48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B43C-44E6-4F89-89B0-ABCF73DE5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33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EBD2-1DD1-4F9D-8061-70059B66CA48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B43C-44E6-4F89-89B0-ABCF73DE5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75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EBD2-1DD1-4F9D-8061-70059B66CA48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B43C-44E6-4F89-89B0-ABCF73DE5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51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EBD2-1DD1-4F9D-8061-70059B66CA48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B43C-44E6-4F89-89B0-ABCF73DE5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7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EBD2-1DD1-4F9D-8061-70059B66CA48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B43C-44E6-4F89-89B0-ABCF73DE5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83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EBD2-1DD1-4F9D-8061-70059B66CA48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B43C-44E6-4F89-89B0-ABCF73DE5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12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0EBD2-1DD1-4F9D-8061-70059B66CA48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B43C-44E6-4F89-89B0-ABCF73DE5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14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223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Anastasya</dc:creator>
  <cp:lastModifiedBy>Anastasya</cp:lastModifiedBy>
  <cp:revision>2</cp:revision>
  <dcterms:created xsi:type="dcterms:W3CDTF">2021-05-09T03:28:37Z</dcterms:created>
  <dcterms:modified xsi:type="dcterms:W3CDTF">2021-05-09T03:32:40Z</dcterms:modified>
</cp:coreProperties>
</file>