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51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9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1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6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60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4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36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1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3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62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54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E65C-DF9A-49D8-81C6-6E5487ACF626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97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32" y="646980"/>
            <a:ext cx="10323881" cy="509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8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3" y="1095553"/>
            <a:ext cx="10952634" cy="4908432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731953" y="2104845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7011671" y="1973157"/>
            <a:ext cx="536442" cy="1770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6918385" y="1973157"/>
            <a:ext cx="119165" cy="1425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7011671" y="2013997"/>
            <a:ext cx="131001" cy="22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468702" y="2643368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Выберем индикаторы работы дешифратора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0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17" y="957532"/>
            <a:ext cx="10001258" cy="4684430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5459342" y="1958196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3112531" y="1869640"/>
            <a:ext cx="5574269" cy="1589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947965" y="1869640"/>
            <a:ext cx="7920654" cy="23141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940112" y="2657393"/>
            <a:ext cx="2015706" cy="1200329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Используем логические элементы с вкладки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Gates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8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20" y="1147313"/>
            <a:ext cx="8847145" cy="45029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35370" y="2677874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Выберем нужные переключатели</a:t>
            </a:r>
          </a:p>
          <a:p>
            <a:pPr algn="ctr"/>
            <a:r>
              <a:rPr lang="ru-RU" dirty="0" smtClean="0"/>
              <a:t>во вкладке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Switches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2889849" y="2046095"/>
            <a:ext cx="185025" cy="15942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074874" y="2046095"/>
            <a:ext cx="417963" cy="2241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406770" y="2147977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824159" y="5185286"/>
            <a:ext cx="35282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Рассмотрим счетчик импульсов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7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63" y="923882"/>
            <a:ext cx="9641033" cy="509735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743775" y="5003321"/>
            <a:ext cx="3355121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Перейдем во вкладку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Flip-flops </a:t>
            </a:r>
            <a:r>
              <a:rPr lang="en-US" b="1" dirty="0"/>
              <a:t> </a:t>
            </a:r>
            <a:r>
              <a:rPr lang="ru-RU" dirty="0"/>
              <a:t>и выберем уже созданную микросхему</a:t>
            </a:r>
            <a:r>
              <a:rPr lang="en-US" dirty="0"/>
              <a:t> </a:t>
            </a:r>
            <a:endParaRPr lang="ru-RU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JK-</a:t>
            </a:r>
            <a:r>
              <a:rPr lang="ru-RU" b="1" dirty="0">
                <a:solidFill>
                  <a:srgbClr val="FF0000"/>
                </a:solidFill>
              </a:rPr>
              <a:t>триггера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681211" y="2010392"/>
            <a:ext cx="2727551" cy="23977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672584" y="2033542"/>
            <a:ext cx="4461461" cy="2469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6892506" y="2104845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14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1" y="914400"/>
            <a:ext cx="10348179" cy="5086079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2406770" y="2147977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6236898" y="2027208"/>
            <a:ext cx="2156604" cy="1216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267500" y="2027208"/>
            <a:ext cx="2764357" cy="1009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811" y="4962238"/>
            <a:ext cx="2764784" cy="130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6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81" y="1143000"/>
            <a:ext cx="1032407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4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34" y="818147"/>
            <a:ext cx="9302101" cy="4600877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4717196" y="818147"/>
            <a:ext cx="528572" cy="3748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30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Anastasya</dc:creator>
  <cp:lastModifiedBy>Anastasya</cp:lastModifiedBy>
  <cp:revision>12</cp:revision>
  <dcterms:created xsi:type="dcterms:W3CDTF">2021-04-11T16:39:30Z</dcterms:created>
  <dcterms:modified xsi:type="dcterms:W3CDTF">2021-04-27T22:00:55Z</dcterms:modified>
</cp:coreProperties>
</file>