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41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92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43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75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4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83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44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40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7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7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8620-77E4-457B-8D47-CA42E827608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21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8620-77E4-457B-8D47-CA42E827608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DD0EB-BE04-4750-8B58-5572F8A21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3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87" y="1116531"/>
            <a:ext cx="8358964" cy="468750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087695" y="4832998"/>
            <a:ext cx="3978965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Перейдя в </a:t>
            </a:r>
            <a:r>
              <a:rPr lang="ru-RU" b="1" dirty="0">
                <a:solidFill>
                  <a:srgbClr val="FF0000"/>
                </a:solidFill>
              </a:rPr>
              <a:t>режим </a:t>
            </a:r>
            <a:r>
              <a:rPr lang="en-US" b="1" dirty="0">
                <a:solidFill>
                  <a:srgbClr val="FF0000"/>
                </a:solidFill>
              </a:rPr>
              <a:t>DC </a:t>
            </a:r>
            <a:r>
              <a:rPr lang="ru-RU" dirty="0"/>
              <a:t>будем изменять положение</a:t>
            </a:r>
          </a:p>
          <a:p>
            <a:pPr algn="ctr"/>
            <a:r>
              <a:rPr lang="ru-RU" dirty="0"/>
              <a:t>переключателей</a:t>
            </a:r>
          </a:p>
          <a:p>
            <a:pPr algn="ctr"/>
            <a:r>
              <a:rPr lang="ru-RU" dirty="0"/>
              <a:t>И наблюдать работу </a:t>
            </a:r>
            <a:r>
              <a:rPr lang="ru-RU" dirty="0" smtClean="0"/>
              <a:t>счетчика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2675002" y="3282215"/>
            <a:ext cx="6151366" cy="155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74" y="5755907"/>
            <a:ext cx="6704293" cy="277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69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08" y="885525"/>
            <a:ext cx="8358964" cy="46875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765" y="5573028"/>
            <a:ext cx="3943350" cy="238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2550694" y="5091764"/>
            <a:ext cx="1126157" cy="346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78" y="976909"/>
            <a:ext cx="7891110" cy="368171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78" y="5135078"/>
            <a:ext cx="8275024" cy="591954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1905802" y="3051208"/>
            <a:ext cx="0" cy="2002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578543" y="1414914"/>
            <a:ext cx="327259" cy="3720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4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01" y="651548"/>
            <a:ext cx="9375206" cy="4380397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1905802" y="2252312"/>
            <a:ext cx="77002" cy="280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26" y="4855268"/>
            <a:ext cx="6901540" cy="3959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001" y="5249904"/>
            <a:ext cx="9650462" cy="65519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97280" y="5130265"/>
            <a:ext cx="590298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2058202" y="1352932"/>
            <a:ext cx="5006741" cy="38527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57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7" y="5010150"/>
            <a:ext cx="9817418" cy="6302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432" y="1202908"/>
            <a:ext cx="8097354" cy="3807242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2058202" y="2637322"/>
            <a:ext cx="68981" cy="2568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2058202" y="2377440"/>
            <a:ext cx="7076173" cy="27239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028602" y="4989097"/>
            <a:ext cx="590298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00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51" y="865871"/>
            <a:ext cx="9069232" cy="4235517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2058202" y="1528864"/>
            <a:ext cx="4698733" cy="3676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2058202" y="1761423"/>
            <a:ext cx="0" cy="3339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51" y="5101389"/>
            <a:ext cx="7672286" cy="8951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215791" y="5080537"/>
            <a:ext cx="590298" cy="43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2210602" y="1434164"/>
            <a:ext cx="753979" cy="3923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2210601" y="1434163"/>
            <a:ext cx="1755007" cy="3680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2210602" y="1528865"/>
            <a:ext cx="3303332" cy="3585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5043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</Words>
  <Application>Microsoft Office PowerPoint</Application>
  <PresentationFormat>Широкоэкранный</PresentationFormat>
  <Paragraphs>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8</cp:revision>
  <dcterms:created xsi:type="dcterms:W3CDTF">2021-04-27T20:29:47Z</dcterms:created>
  <dcterms:modified xsi:type="dcterms:W3CDTF">2021-04-27T22:01:09Z</dcterms:modified>
</cp:coreProperties>
</file>