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6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7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1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0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8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30D4-50C2-4DD2-BE27-80C0E1D0C27E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60" y="1095554"/>
            <a:ext cx="8650201" cy="506370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flipH="1">
            <a:off x="9311144" y="2173857"/>
            <a:ext cx="23949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ysClr val="windowText" lastClr="000000"/>
                </a:solidFill>
              </a:rPr>
              <a:t>Выберем индикаторы сигналов </a:t>
            </a:r>
            <a:r>
              <a:rPr lang="ru-RU" b="1" dirty="0">
                <a:solidFill>
                  <a:sysClr val="windowText" lastClr="000000"/>
                </a:solidFill>
              </a:rPr>
              <a:t>с</a:t>
            </a:r>
            <a:r>
              <a:rPr lang="ru-RU" b="1" dirty="0" smtClean="0">
                <a:solidFill>
                  <a:sysClr val="windowText" lastClr="000000"/>
                </a:solidFill>
              </a:rPr>
              <a:t>четчика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М</a:t>
            </a:r>
            <a:r>
              <a:rPr lang="en-US" b="1" dirty="0" err="1" smtClean="0">
                <a:solidFill>
                  <a:srgbClr val="FF0000"/>
                </a:solidFill>
              </a:rPr>
              <a:t>eters</a:t>
            </a:r>
            <a:endParaRPr lang="ru-RU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529532" y="1751162"/>
            <a:ext cx="3781612" cy="552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8567651" y="2553723"/>
            <a:ext cx="743493" cy="292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544792" y="1863306"/>
            <a:ext cx="569343" cy="21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063706" y="150069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04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11" y="1387753"/>
            <a:ext cx="7667489" cy="4021010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 flipH="1" flipV="1">
            <a:off x="9217824" y="2806620"/>
            <a:ext cx="297112" cy="2274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7863478" y="3738273"/>
            <a:ext cx="1651458" cy="134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4055148" y="2133565"/>
            <a:ext cx="5459788" cy="2947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133555" y="5358802"/>
            <a:ext cx="47798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Продолжим подачу сигналов меняя положение ключа </a:t>
            </a:r>
            <a:r>
              <a:rPr lang="en-US" dirty="0" smtClean="0"/>
              <a:t>SW1=1 SW1=0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2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02" y="1310511"/>
            <a:ext cx="7284497" cy="38279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675697" y="5138462"/>
            <a:ext cx="6096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dirty="0" smtClean="0"/>
              <a:t>Сделаем сброс счетчика</a:t>
            </a:r>
          </a:p>
          <a:p>
            <a:pPr algn="ctr"/>
            <a:r>
              <a:rPr lang="en-US" dirty="0" smtClean="0"/>
              <a:t>SW2=1 SW2=0</a:t>
            </a:r>
          </a:p>
          <a:p>
            <a:pPr algn="ctr"/>
            <a:r>
              <a:rPr lang="ru-RU" dirty="0" smtClean="0"/>
              <a:t>Наблюдаем 0 на семи сегментном индикаторе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8884118" y="2079057"/>
            <a:ext cx="630818" cy="3001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7729086" y="3619099"/>
            <a:ext cx="1785850" cy="1461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0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0" y="1438439"/>
            <a:ext cx="5884045" cy="29162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97743" y="717099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dirty="0" smtClean="0"/>
              <a:t>Получим таблицу истинности для 4-х разрядного двоичного счетчика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61372" y="4472187"/>
            <a:ext cx="6096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dirty="0" smtClean="0"/>
              <a:t>Убедимся, что таблица истинности счетчика совпала с теоретической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03" y="1598420"/>
            <a:ext cx="3894275" cy="26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66" y="1242202"/>
            <a:ext cx="8991545" cy="450298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173110" y="189750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792581" y="1897507"/>
            <a:ext cx="166279" cy="152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57732" y="2488092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2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6" y="629729"/>
            <a:ext cx="9530937" cy="521035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191109" y="914400"/>
            <a:ext cx="1164566" cy="2044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825794" y="104349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123337" y="512409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i="1" dirty="0"/>
              <a:t>Перейдем во вкладку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Flip-flops </a:t>
            </a:r>
            <a:r>
              <a:rPr lang="en-US" b="1" i="1" dirty="0"/>
              <a:t> </a:t>
            </a:r>
            <a:r>
              <a:rPr lang="ru-RU" i="1" dirty="0"/>
              <a:t>и выберем уже созданную микросхему</a:t>
            </a:r>
            <a:r>
              <a:rPr lang="en-US" i="1" dirty="0"/>
              <a:t> </a:t>
            </a:r>
            <a:endParaRPr lang="ru-RU" i="1" dirty="0"/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JK-</a:t>
            </a:r>
            <a:r>
              <a:rPr lang="ru-RU" b="1" i="1" dirty="0">
                <a:solidFill>
                  <a:srgbClr val="FF0000"/>
                </a:solidFill>
              </a:rPr>
              <a:t>триггера</a:t>
            </a:r>
          </a:p>
        </p:txBody>
      </p:sp>
    </p:spTree>
    <p:extLst>
      <p:ext uri="{BB962C8B-B14F-4D97-AF65-F5344CB8AC3E}">
        <p14:creationId xmlns:p14="http://schemas.microsoft.com/office/powerpoint/2010/main" val="384568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8" y="1043284"/>
            <a:ext cx="8264106" cy="4792903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4040125" y="4597879"/>
            <a:ext cx="790667" cy="7763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511615" y="3226279"/>
            <a:ext cx="129397" cy="125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7249065" y="5123938"/>
            <a:ext cx="345631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Нажав ПКМ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на </a:t>
            </a:r>
            <a:r>
              <a:rPr lang="en-US" b="1" dirty="0" smtClean="0">
                <a:solidFill>
                  <a:srgbClr val="FF0000"/>
                </a:solidFill>
              </a:rPr>
              <a:t>JK-</a:t>
            </a:r>
            <a:r>
              <a:rPr lang="ru-RU" b="1" dirty="0" smtClean="0">
                <a:solidFill>
                  <a:srgbClr val="FF0000"/>
                </a:solidFill>
              </a:rPr>
              <a:t>триггере </a:t>
            </a:r>
            <a:r>
              <a:rPr lang="ru-RU" dirty="0" smtClean="0"/>
              <a:t>выбрать пункт </a:t>
            </a:r>
            <a:r>
              <a:rPr lang="en-US" dirty="0" smtClean="0"/>
              <a:t>Rotate Right </a:t>
            </a:r>
            <a:r>
              <a:rPr lang="ru-RU" b="1" dirty="0" smtClean="0"/>
              <a:t>дважды, </a:t>
            </a:r>
            <a:r>
              <a:rPr lang="ru-RU" dirty="0" smtClean="0"/>
              <a:t>тем самым перевернуть правильным образом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7922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00" y="790351"/>
            <a:ext cx="9705381" cy="5596475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2579298" y="1319842"/>
            <a:ext cx="4666891" cy="2829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7335415" y="1414731"/>
            <a:ext cx="790667" cy="301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76845" y="5460521"/>
            <a:ext cx="527936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BCD-</a:t>
            </a:r>
            <a:r>
              <a:rPr lang="ru-RU" sz="1600" dirty="0" err="1" smtClean="0"/>
              <a:t>семисегментный</a:t>
            </a:r>
            <a:r>
              <a:rPr lang="ru-RU" sz="1600" dirty="0" smtClean="0"/>
              <a:t> декодер имеет </a:t>
            </a:r>
            <a:r>
              <a:rPr lang="ru-RU" sz="1600" dirty="0"/>
              <a:t>четыре входные </a:t>
            </a:r>
            <a:r>
              <a:rPr lang="ru-RU" sz="1600" dirty="0" smtClean="0"/>
              <a:t>линии </a:t>
            </a:r>
            <a:r>
              <a:rPr lang="ru-RU" sz="1600" dirty="0"/>
              <a:t>и 7 </a:t>
            </a:r>
            <a:r>
              <a:rPr lang="ru-RU" sz="1600" dirty="0" smtClean="0"/>
              <a:t>выходных (</a:t>
            </a:r>
            <a:r>
              <a:rPr lang="ru-RU" sz="1600" dirty="0"/>
              <a:t>a, b, c, d, e, f и g), этот вывод подается на семь-сегментный светодиодный дисплей, который отображает десятичное число в зависимости от входных данных.</a:t>
            </a:r>
            <a:endParaRPr lang="ru-RU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15132" y="2303253"/>
            <a:ext cx="16476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err="1" smtClean="0">
                <a:solidFill>
                  <a:schemeClr val="accent1">
                    <a:lumMod val="50000"/>
                  </a:schemeClr>
                </a:solidFill>
              </a:rPr>
              <a:t>вычитающго</a:t>
            </a:r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59651"/>
            <a:ext cx="9204385" cy="5287466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7263443" y="1518249"/>
            <a:ext cx="2130723" cy="2165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343955" y="5314198"/>
            <a:ext cx="36719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Семи сегментный светодиодный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дисплей </a:t>
            </a:r>
            <a:r>
              <a:rPr lang="ru-RU" dirty="0"/>
              <a:t>отображает десятичное число в зависимости от входных данных</a:t>
            </a:r>
            <a:endParaRPr lang="ru-RU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61780" y="2320506"/>
            <a:ext cx="15527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вычитающего</a:t>
            </a:r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1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" y="962101"/>
            <a:ext cx="9344633" cy="454155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587182" y="4698244"/>
            <a:ext cx="397896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Перейдя в </a:t>
            </a:r>
            <a:r>
              <a:rPr lang="ru-RU" b="1" dirty="0">
                <a:solidFill>
                  <a:srgbClr val="FF0000"/>
                </a:solidFill>
              </a:rPr>
              <a:t>режим </a:t>
            </a:r>
            <a:r>
              <a:rPr lang="en-US" b="1" dirty="0">
                <a:solidFill>
                  <a:srgbClr val="FF0000"/>
                </a:solidFill>
              </a:rPr>
              <a:t>DC </a:t>
            </a:r>
            <a:r>
              <a:rPr lang="ru-RU" dirty="0"/>
              <a:t>будем изменять положение</a:t>
            </a:r>
          </a:p>
          <a:p>
            <a:pPr algn="ctr"/>
            <a:r>
              <a:rPr lang="ru-RU" dirty="0"/>
              <a:t>переключателей</a:t>
            </a:r>
          </a:p>
          <a:p>
            <a:pPr algn="ctr"/>
            <a:r>
              <a:rPr lang="ru-RU" dirty="0"/>
              <a:t>И наблюдать работу </a:t>
            </a:r>
            <a:r>
              <a:rPr lang="ru-RU" dirty="0" smtClean="0"/>
              <a:t>счетчика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3907767" y="1130061"/>
            <a:ext cx="4632384" cy="3568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8781691" y="3418661"/>
            <a:ext cx="434195" cy="1279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54" y="968668"/>
            <a:ext cx="8802207" cy="46439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06114" y="5387851"/>
            <a:ext cx="449820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Установим </a:t>
            </a:r>
            <a:r>
              <a:rPr lang="en-US" dirty="0" smtClean="0"/>
              <a:t>SW3=1(</a:t>
            </a:r>
            <a:r>
              <a:rPr lang="ru-RU" dirty="0" smtClean="0"/>
              <a:t>сигнал синхронизации)</a:t>
            </a:r>
          </a:p>
          <a:p>
            <a:pPr algn="ctr"/>
            <a:r>
              <a:rPr lang="ru-RU" dirty="0" smtClean="0"/>
              <a:t>Разрешим работу счетчика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8051" y="3907857"/>
            <a:ext cx="5062888" cy="152079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4" idx="3"/>
          </p:cNvCxnSpPr>
          <p:nvPr/>
        </p:nvCxnSpPr>
        <p:spPr>
          <a:xfrm flipH="1" flipV="1">
            <a:off x="6910939" y="4668253"/>
            <a:ext cx="750770" cy="719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3" y="4668252"/>
            <a:ext cx="189927" cy="5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9" y="1024021"/>
            <a:ext cx="9812448" cy="46837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39233" y="5627653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dirty="0"/>
              <a:t>Установим </a:t>
            </a:r>
            <a:r>
              <a:rPr lang="en-US" dirty="0" smtClean="0"/>
              <a:t>SW</a:t>
            </a:r>
            <a:r>
              <a:rPr lang="ru-RU" dirty="0" smtClean="0"/>
              <a:t>1</a:t>
            </a:r>
            <a:r>
              <a:rPr lang="en-US" dirty="0" smtClean="0"/>
              <a:t>=1</a:t>
            </a:r>
            <a:r>
              <a:rPr lang="ru-RU" dirty="0" smtClean="0"/>
              <a:t> </a:t>
            </a:r>
            <a:r>
              <a:rPr lang="en-US" dirty="0" smtClean="0"/>
              <a:t>SW1=0 </a:t>
            </a:r>
            <a:r>
              <a:rPr lang="ru-RU" dirty="0" smtClean="0"/>
              <a:t>те подадим.</a:t>
            </a:r>
          </a:p>
          <a:p>
            <a:pPr algn="ctr"/>
            <a:r>
              <a:rPr lang="ru-RU" dirty="0" smtClean="0"/>
              <a:t>Наблюдаем появление 1 на семи сегментном индикаторе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827393" y="3137836"/>
            <a:ext cx="221382" cy="2489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8691613" y="4022945"/>
            <a:ext cx="1135780" cy="16047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34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166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20</cp:revision>
  <dcterms:created xsi:type="dcterms:W3CDTF">2021-04-14T03:17:51Z</dcterms:created>
  <dcterms:modified xsi:type="dcterms:W3CDTF">2021-04-27T22:00:49Z</dcterms:modified>
</cp:coreProperties>
</file>