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66" d="100"/>
          <a:sy n="66" d="100"/>
        </p:scale>
        <p:origin x="6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1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0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30D4-50C2-4DD2-BE27-80C0E1D0C27E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4A2A-9BAA-4BDF-83F0-FC4A780E6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60" y="1095554"/>
            <a:ext cx="8650201" cy="50637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flipH="1">
            <a:off x="9311144" y="2173857"/>
            <a:ext cx="23949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ysClr val="windowText" lastClr="000000"/>
                </a:solidFill>
              </a:rPr>
              <a:t>Выберем индикаторы сигналов </a:t>
            </a:r>
            <a:r>
              <a:rPr lang="ru-RU" b="1" dirty="0">
                <a:solidFill>
                  <a:sysClr val="windowText" lastClr="000000"/>
                </a:solidFill>
              </a:rPr>
              <a:t>с</a:t>
            </a:r>
            <a:r>
              <a:rPr lang="ru-RU" b="1" dirty="0" smtClean="0">
                <a:solidFill>
                  <a:sysClr val="windowText" lastClr="000000"/>
                </a:solidFill>
              </a:rPr>
              <a:t>четчика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М</a:t>
            </a:r>
            <a:r>
              <a:rPr lang="en-US" b="1" dirty="0" err="1" smtClean="0">
                <a:solidFill>
                  <a:srgbClr val="FF0000"/>
                </a:solidFill>
              </a:rPr>
              <a:t>eters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529532" y="1751162"/>
            <a:ext cx="3781612" cy="552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8567651" y="2553723"/>
            <a:ext cx="743493" cy="292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544792" y="1863306"/>
            <a:ext cx="569343" cy="21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063706" y="150069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66" y="1242202"/>
            <a:ext cx="8991545" cy="450298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73110" y="189750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792581" y="1897507"/>
            <a:ext cx="166279" cy="152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57732" y="2488092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6" y="629729"/>
            <a:ext cx="9530937" cy="521035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191109" y="914400"/>
            <a:ext cx="1164566" cy="2044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825794" y="104349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123337" y="512409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i="1" dirty="0"/>
              <a:t>Перейдем во вкладку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Flip-flops </a:t>
            </a:r>
            <a:r>
              <a:rPr lang="en-US" b="1" i="1" dirty="0"/>
              <a:t> </a:t>
            </a:r>
            <a:r>
              <a:rPr lang="ru-RU" i="1" dirty="0"/>
              <a:t>и выберем уже созданную микросхему</a:t>
            </a:r>
            <a:r>
              <a:rPr lang="en-US" i="1" dirty="0"/>
              <a:t> </a:t>
            </a:r>
            <a:endParaRPr lang="ru-RU" i="1" dirty="0"/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JK-</a:t>
            </a:r>
            <a:r>
              <a:rPr lang="ru-RU" b="1" i="1" dirty="0">
                <a:solidFill>
                  <a:srgbClr val="FF0000"/>
                </a:solidFill>
              </a:rPr>
              <a:t>триггера</a:t>
            </a:r>
          </a:p>
        </p:txBody>
      </p:sp>
    </p:spTree>
    <p:extLst>
      <p:ext uri="{BB962C8B-B14F-4D97-AF65-F5344CB8AC3E}">
        <p14:creationId xmlns:p14="http://schemas.microsoft.com/office/powerpoint/2010/main" val="384568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8" y="1043284"/>
            <a:ext cx="8264106" cy="4792903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040125" y="4597879"/>
            <a:ext cx="790667" cy="7763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511615" y="3226279"/>
            <a:ext cx="129397" cy="1250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7249065" y="5123938"/>
            <a:ext cx="345631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Нажав ПКМ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JK-</a:t>
            </a:r>
            <a:r>
              <a:rPr lang="ru-RU" b="1" dirty="0" smtClean="0">
                <a:solidFill>
                  <a:srgbClr val="FF0000"/>
                </a:solidFill>
              </a:rPr>
              <a:t>триггере </a:t>
            </a:r>
            <a:r>
              <a:rPr lang="ru-RU" dirty="0" smtClean="0"/>
              <a:t>выбрать пункт </a:t>
            </a:r>
            <a:r>
              <a:rPr lang="en-US" dirty="0" smtClean="0"/>
              <a:t>Rotate Right </a:t>
            </a:r>
            <a:r>
              <a:rPr lang="ru-RU" b="1" dirty="0" smtClean="0"/>
              <a:t>дважды, </a:t>
            </a:r>
            <a:r>
              <a:rPr lang="ru-RU" dirty="0" smtClean="0"/>
              <a:t>тем самым перевернуть правильным образом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7922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7" y="683643"/>
            <a:ext cx="9705381" cy="5596475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2579298" y="1319842"/>
            <a:ext cx="4666891" cy="2829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7335415" y="1414731"/>
            <a:ext cx="790667" cy="301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76845" y="5460521"/>
            <a:ext cx="527936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BCD-</a:t>
            </a:r>
            <a:r>
              <a:rPr lang="ru-RU" sz="1600" dirty="0" err="1" smtClean="0"/>
              <a:t>семисегментный</a:t>
            </a:r>
            <a:r>
              <a:rPr lang="ru-RU" sz="1600" dirty="0" smtClean="0"/>
              <a:t> декодер имеет </a:t>
            </a:r>
            <a:r>
              <a:rPr lang="ru-RU" sz="1600" dirty="0"/>
              <a:t>четыре входные </a:t>
            </a:r>
            <a:r>
              <a:rPr lang="ru-RU" sz="1600" dirty="0" smtClean="0"/>
              <a:t>линии </a:t>
            </a:r>
            <a:r>
              <a:rPr lang="ru-RU" sz="1600" dirty="0"/>
              <a:t>и 7 </a:t>
            </a:r>
            <a:r>
              <a:rPr lang="ru-RU" sz="1600" dirty="0" smtClean="0"/>
              <a:t>выходных (</a:t>
            </a:r>
            <a:r>
              <a:rPr lang="ru-RU" sz="1600" dirty="0"/>
              <a:t>a, b, c, d, e, f и g), этот вывод подается на семь-сегментный светодиодный дисплей, который отображает десятичное число в зависимости от входных данных.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39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59651"/>
            <a:ext cx="9204385" cy="5287466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>
            <a:off x="7263443" y="1518249"/>
            <a:ext cx="2130723" cy="2165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343955" y="5314198"/>
            <a:ext cx="36719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Семи сегментный светодиодный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дисплей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отображает десятичное число в зависимости от входных данных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05811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" y="962101"/>
            <a:ext cx="8390290" cy="40777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733167" y="4051263"/>
            <a:ext cx="397896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Перейдя в </a:t>
            </a:r>
            <a:r>
              <a:rPr lang="ru-RU" b="1" dirty="0">
                <a:solidFill>
                  <a:srgbClr val="FF0000"/>
                </a:solidFill>
              </a:rPr>
              <a:t>режим </a:t>
            </a:r>
            <a:r>
              <a:rPr lang="en-US" b="1" dirty="0">
                <a:solidFill>
                  <a:srgbClr val="FF0000"/>
                </a:solidFill>
              </a:rPr>
              <a:t>DC </a:t>
            </a:r>
            <a:r>
              <a:rPr lang="ru-RU" dirty="0"/>
              <a:t>будем изменять положение</a:t>
            </a:r>
          </a:p>
          <a:p>
            <a:pPr algn="ctr"/>
            <a:r>
              <a:rPr lang="ru-RU" dirty="0"/>
              <a:t>переключателей</a:t>
            </a:r>
          </a:p>
          <a:p>
            <a:pPr algn="ctr"/>
            <a:r>
              <a:rPr lang="ru-RU" dirty="0"/>
              <a:t>И наблюдать работу триггера</a:t>
            </a:r>
          </a:p>
        </p:txBody>
      </p:sp>
    </p:spTree>
    <p:extLst>
      <p:ext uri="{BB962C8B-B14F-4D97-AF65-F5344CB8AC3E}">
        <p14:creationId xmlns:p14="http://schemas.microsoft.com/office/powerpoint/2010/main" val="3532234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7</cp:revision>
  <dcterms:created xsi:type="dcterms:W3CDTF">2021-04-14T03:17:51Z</dcterms:created>
  <dcterms:modified xsi:type="dcterms:W3CDTF">2021-04-14T05:04:57Z</dcterms:modified>
</cp:coreProperties>
</file>