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25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51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76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92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2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91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64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5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64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83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24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30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87" y="584200"/>
            <a:ext cx="7034325" cy="5708650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3358046" y="1175613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204042" y="1079359"/>
            <a:ext cx="822108" cy="1288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8222661" y="2238196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Выберем нужные </a:t>
            </a:r>
            <a:r>
              <a:rPr lang="ru-RU" dirty="0" smtClean="0"/>
              <a:t>ключи</a:t>
            </a:r>
          </a:p>
          <a:p>
            <a:pPr algn="ctr"/>
            <a:r>
              <a:rPr lang="ru-RU" dirty="0" smtClean="0"/>
              <a:t>во </a:t>
            </a:r>
            <a:r>
              <a:rPr lang="ru-RU" dirty="0" smtClean="0"/>
              <a:t>вкладке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Switches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4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99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81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69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48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39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55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268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46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19" y="345347"/>
            <a:ext cx="7748338" cy="6045348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2117557" y="962526"/>
            <a:ext cx="540186" cy="2637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4695957" y="924025"/>
            <a:ext cx="1387209" cy="1280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8222661" y="1343047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Выберем резисторы</a:t>
            </a:r>
          </a:p>
          <a:p>
            <a:pPr algn="ctr"/>
            <a:r>
              <a:rPr lang="ru-RU" dirty="0" smtClean="0"/>
              <a:t>во </a:t>
            </a:r>
            <a:r>
              <a:rPr lang="ru-RU" dirty="0" smtClean="0"/>
              <a:t>вкладке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Basic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08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07" y="437758"/>
            <a:ext cx="7825339" cy="6253346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2151107" y="1078029"/>
            <a:ext cx="540186" cy="2637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2886408" y="943275"/>
            <a:ext cx="155175" cy="3339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8152597" y="1554803"/>
            <a:ext cx="243227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Источник ЭДС в 10 В</a:t>
            </a:r>
          </a:p>
          <a:p>
            <a:pPr algn="ctr"/>
            <a:r>
              <a:rPr lang="ru-RU" dirty="0" smtClean="0"/>
              <a:t>Из вкладки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Basic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9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313" y="312068"/>
            <a:ext cx="7267074" cy="621407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527982" y="1506677"/>
            <a:ext cx="2432279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Амперметр и Вольтметр </a:t>
            </a:r>
          </a:p>
          <a:p>
            <a:pPr algn="ctr"/>
            <a:r>
              <a:rPr lang="ru-RU" dirty="0"/>
              <a:t>и</a:t>
            </a:r>
            <a:r>
              <a:rPr lang="ru-RU" dirty="0" smtClean="0"/>
              <a:t>з вкладки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Basic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401364" y="952900"/>
            <a:ext cx="540186" cy="2637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129238" y="952900"/>
            <a:ext cx="1039528" cy="3176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4466122" y="952900"/>
            <a:ext cx="1171" cy="3306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83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684" y="389372"/>
            <a:ext cx="7176584" cy="624321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563128" y="1429675"/>
            <a:ext cx="2432279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Операционный усилитель с обратной связью</a:t>
            </a:r>
          </a:p>
          <a:p>
            <a:pPr algn="ctr"/>
            <a:r>
              <a:rPr lang="ru-RU" dirty="0" smtClean="0"/>
              <a:t>и</a:t>
            </a:r>
            <a:r>
              <a:rPr lang="ru-RU" dirty="0" smtClean="0"/>
              <a:t>з вкладки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Semiconductors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441919" y="1020277"/>
            <a:ext cx="1005979" cy="2791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277408" y="856648"/>
            <a:ext cx="3758659" cy="43121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237852" y="3691438"/>
            <a:ext cx="2432279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Две одинаковые батареи в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Sour</a:t>
            </a:r>
            <a:r>
              <a:rPr lang="ru-RU" b="1" dirty="0" smtClean="0">
                <a:solidFill>
                  <a:srgbClr val="FF0000"/>
                </a:solidFill>
              </a:rPr>
              <a:t>с</a:t>
            </a:r>
            <a:r>
              <a:rPr lang="en-US" b="1" dirty="0" err="1" smtClean="0">
                <a:solidFill>
                  <a:srgbClr val="FF0000"/>
                </a:solidFill>
              </a:rPr>
              <a:t>es</a:t>
            </a:r>
            <a:endParaRPr lang="ru-RU" b="1" dirty="0" smtClean="0">
              <a:solidFill>
                <a:srgbClr val="FF0000"/>
              </a:solidFill>
            </a:endParaRPr>
          </a:p>
          <a:p>
            <a:pPr algn="ctr"/>
            <a:r>
              <a:rPr lang="ru-RU" b="1" dirty="0" smtClean="0">
                <a:solidFill>
                  <a:schemeClr val="tx1"/>
                </a:solidFill>
              </a:rPr>
              <a:t>Для работы </a:t>
            </a:r>
            <a:r>
              <a:rPr lang="ru-RU" b="1" dirty="0" smtClean="0">
                <a:solidFill>
                  <a:srgbClr val="FF0000"/>
                </a:solidFill>
              </a:rPr>
              <a:t>ОУ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7757563" y="4014603"/>
            <a:ext cx="2117957" cy="740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7881051" y="4109987"/>
            <a:ext cx="1994469" cy="17524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62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9" y="1449421"/>
            <a:ext cx="11027108" cy="464982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087869" y="959775"/>
            <a:ext cx="63726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Соберем схему ЦАП в среде </a:t>
            </a:r>
            <a:r>
              <a:rPr lang="en-US" b="1" dirty="0" smtClean="0">
                <a:solidFill>
                  <a:srgbClr val="FF0000"/>
                </a:solidFill>
              </a:rPr>
              <a:t>TINA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3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20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44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7513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49</Words>
  <Application>Microsoft Office PowerPoint</Application>
  <PresentationFormat>Широкоэкранный</PresentationFormat>
  <Paragraphs>19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Anastasya</dc:creator>
  <cp:lastModifiedBy>Anastasya</cp:lastModifiedBy>
  <cp:revision>8</cp:revision>
  <dcterms:created xsi:type="dcterms:W3CDTF">2021-05-08T09:19:12Z</dcterms:created>
  <dcterms:modified xsi:type="dcterms:W3CDTF">2021-05-08T15:45:34Z</dcterms:modified>
</cp:coreProperties>
</file>