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29538" y="2426560"/>
            <a:ext cx="2015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1" y="1143000"/>
            <a:ext cx="103240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7</cp:revision>
  <dcterms:created xsi:type="dcterms:W3CDTF">2021-04-11T16:39:30Z</dcterms:created>
  <dcterms:modified xsi:type="dcterms:W3CDTF">2021-04-11T16:55:57Z</dcterms:modified>
</cp:coreProperties>
</file>