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6" r:id="rId5"/>
    <p:sldId id="257" r:id="rId6"/>
    <p:sldId id="258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51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09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15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26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60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34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36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61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73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62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E65C-DF9A-49D8-81C6-6E5487ACF626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54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DE65C-DF9A-49D8-81C6-6E5487ACF626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7F233-EF26-459B-93B4-64499232F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97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32" y="646980"/>
            <a:ext cx="10323881" cy="509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84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53" y="1095553"/>
            <a:ext cx="10952634" cy="4908432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731953" y="2104845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7011671" y="1973157"/>
            <a:ext cx="536442" cy="17707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>
            <a:off x="6918385" y="1973157"/>
            <a:ext cx="119165" cy="1425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7011671" y="2013997"/>
            <a:ext cx="131001" cy="22624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468702" y="2643368"/>
            <a:ext cx="2015706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Выберем индикаторы работы дешифратора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102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17" y="957532"/>
            <a:ext cx="10001258" cy="4684430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5459342" y="1958196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3112531" y="1869640"/>
            <a:ext cx="5574269" cy="15895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1947965" y="1869640"/>
            <a:ext cx="7920654" cy="23141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940112" y="2657393"/>
            <a:ext cx="2015706" cy="1200329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Используем логические элементы с вкладки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Gates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78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420" y="1147313"/>
            <a:ext cx="8847145" cy="450299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35370" y="2677874"/>
            <a:ext cx="2015706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/>
              <a:t>Выберем нужные переключатели</a:t>
            </a:r>
          </a:p>
          <a:p>
            <a:pPr algn="ctr"/>
            <a:r>
              <a:rPr lang="ru-RU" dirty="0" smtClean="0"/>
              <a:t>во вкладке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Switches</a:t>
            </a:r>
            <a:endParaRPr lang="ru-RU" b="1" dirty="0">
              <a:solidFill>
                <a:srgbClr val="FF0000"/>
              </a:solidFill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2889849" y="2046095"/>
            <a:ext cx="185025" cy="15942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3074874" y="2046095"/>
            <a:ext cx="417963" cy="22412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2406770" y="2147977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7824159" y="5185286"/>
            <a:ext cx="352820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Рассмотрим счетчик импульсов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670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863" y="923882"/>
            <a:ext cx="9641033" cy="5097356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743775" y="5003321"/>
            <a:ext cx="3355121" cy="120032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/>
              <a:t>Перейдем во вкладку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Flip-flops </a:t>
            </a:r>
            <a:r>
              <a:rPr lang="en-US" b="1" dirty="0"/>
              <a:t> </a:t>
            </a:r>
            <a:r>
              <a:rPr lang="ru-RU" dirty="0"/>
              <a:t>и выберем уже созданную микросхему</a:t>
            </a:r>
            <a:r>
              <a:rPr lang="en-US" dirty="0"/>
              <a:t> </a:t>
            </a:r>
            <a:endParaRPr lang="ru-RU" dirty="0"/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JK-</a:t>
            </a:r>
            <a:r>
              <a:rPr lang="ru-RU" b="1" dirty="0">
                <a:solidFill>
                  <a:srgbClr val="FF0000"/>
                </a:solidFill>
              </a:rPr>
              <a:t>триггера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2681211" y="2010392"/>
            <a:ext cx="2727551" cy="23977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2672584" y="2033542"/>
            <a:ext cx="4461461" cy="24694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6892506" y="2104845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14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11" y="914400"/>
            <a:ext cx="10348179" cy="5086079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2406770" y="2147977"/>
            <a:ext cx="668104" cy="3105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6236898" y="2027208"/>
            <a:ext cx="2156604" cy="12163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6267500" y="2027208"/>
            <a:ext cx="2764357" cy="10092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811" y="4962238"/>
            <a:ext cx="2764784" cy="130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61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81" y="1143000"/>
            <a:ext cx="1032407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474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30</Words>
  <Application>Microsoft Office PowerPoint</Application>
  <PresentationFormat>Широкоэкранный</PresentationFormat>
  <Paragraphs>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Anastasya</dc:creator>
  <cp:lastModifiedBy>Anastasya</cp:lastModifiedBy>
  <cp:revision>13</cp:revision>
  <dcterms:created xsi:type="dcterms:W3CDTF">2021-04-11T16:39:30Z</dcterms:created>
  <dcterms:modified xsi:type="dcterms:W3CDTF">2021-04-27T22:08:39Z</dcterms:modified>
</cp:coreProperties>
</file>