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43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7FE01-2204-410F-A560-5BAEE5D13DF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27377-7A4F-4692-AD79-B32432AC6E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Computer networks are the backbone of modern infrastructure, but they are under constant threat.</a:t>
          </a:r>
        </a:p>
      </dgm:t>
    </dgm:pt>
    <dgm:pt modelId="{94BA6439-80B9-496C-A7EF-863870B80095}" type="parTrans" cxnId="{BAF93311-2AE2-498F-A08E-57C3D1D0FCAC}">
      <dgm:prSet/>
      <dgm:spPr/>
      <dgm:t>
        <a:bodyPr/>
        <a:lstStyle/>
        <a:p>
          <a:endParaRPr lang="en-US"/>
        </a:p>
      </dgm:t>
    </dgm:pt>
    <dgm:pt modelId="{E4D0CE3B-9E3C-493C-8FDE-A89F78E3036C}" type="sibTrans" cxnId="{BAF93311-2AE2-498F-A08E-57C3D1D0FC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38798D-50DD-4EC1-8D4F-5538D7DFE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sheer volume and speed of network traffic make manual monitoring impossible. Traditional security systems, like firewalls, often rely on signature-based detection—they look for known threats from a predefined list. </a:t>
          </a:r>
        </a:p>
      </dgm:t>
    </dgm:pt>
    <dgm:pt modelId="{6967E0BD-41CB-4B6A-B449-32B51DD5FE99}" type="parTrans" cxnId="{181F8E41-87B7-4371-9920-37DEC7C2FC34}">
      <dgm:prSet/>
      <dgm:spPr/>
      <dgm:t>
        <a:bodyPr/>
        <a:lstStyle/>
        <a:p>
          <a:endParaRPr lang="en-US"/>
        </a:p>
      </dgm:t>
    </dgm:pt>
    <dgm:pt modelId="{58466ED4-A350-431D-A946-42255160BE7B}" type="sibTrans" cxnId="{181F8E41-87B7-4371-9920-37DEC7C2FC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FC6399-A901-41E2-B317-D8F640445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critical weakness: They are vulnerable to "zero-day" attacks—new, never-before-seen threats that have no signature.</a:t>
          </a:r>
        </a:p>
      </dgm:t>
    </dgm:pt>
    <dgm:pt modelId="{FF379407-E5C0-422D-B95C-AA0C5816D6E0}" type="parTrans" cxnId="{279C5A99-F3B7-48FB-A2FC-71A67768C592}">
      <dgm:prSet/>
      <dgm:spPr/>
      <dgm:t>
        <a:bodyPr/>
        <a:lstStyle/>
        <a:p>
          <a:endParaRPr lang="en-US"/>
        </a:p>
      </dgm:t>
    </dgm:pt>
    <dgm:pt modelId="{FBB72426-CF37-485B-9BD3-7BDBB608C83D}" type="sibTrans" cxnId="{279C5A99-F3B7-48FB-A2FC-71A67768C5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60FDA7-33B7-4A1D-81D2-3945537C6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Our Goal: </a:t>
          </a:r>
          <a:r>
            <a:rPr lang="en-US"/>
            <a:t>To build a system that learns "normal" behavior to automatically flag anything unusual.</a:t>
          </a:r>
        </a:p>
      </dgm:t>
    </dgm:pt>
    <dgm:pt modelId="{9BEC8BF2-FF23-48D1-B518-400C65BC419E}" type="parTrans" cxnId="{B7972630-3712-462C-BACB-84D45EAC08F9}">
      <dgm:prSet/>
      <dgm:spPr/>
      <dgm:t>
        <a:bodyPr/>
        <a:lstStyle/>
        <a:p>
          <a:endParaRPr lang="en-US"/>
        </a:p>
      </dgm:t>
    </dgm:pt>
    <dgm:pt modelId="{6719F397-31AD-41F5-94D5-253BA6ABBAAB}" type="sibTrans" cxnId="{B7972630-3712-462C-BACB-84D45EAC08F9}">
      <dgm:prSet/>
      <dgm:spPr/>
      <dgm:t>
        <a:bodyPr/>
        <a:lstStyle/>
        <a:p>
          <a:endParaRPr lang="en-US"/>
        </a:p>
      </dgm:t>
    </dgm:pt>
    <dgm:pt modelId="{C8ADA9BF-03DB-43B7-B79F-0A533D4098B2}" type="pres">
      <dgm:prSet presAssocID="{A5C7FE01-2204-410F-A560-5BAEE5D13DFB}" presName="root" presStyleCnt="0">
        <dgm:presLayoutVars>
          <dgm:dir/>
          <dgm:resizeHandles val="exact"/>
        </dgm:presLayoutVars>
      </dgm:prSet>
      <dgm:spPr/>
    </dgm:pt>
    <dgm:pt modelId="{C35A2781-465D-4435-ACA5-28A3DD735419}" type="pres">
      <dgm:prSet presAssocID="{A5C7FE01-2204-410F-A560-5BAEE5D13DFB}" presName="container" presStyleCnt="0">
        <dgm:presLayoutVars>
          <dgm:dir/>
          <dgm:resizeHandles val="exact"/>
        </dgm:presLayoutVars>
      </dgm:prSet>
      <dgm:spPr/>
    </dgm:pt>
    <dgm:pt modelId="{67879465-70DC-461F-A98D-B45497004820}" type="pres">
      <dgm:prSet presAssocID="{9F027377-7A4F-4692-AD79-B32432AC6E88}" presName="compNode" presStyleCnt="0"/>
      <dgm:spPr/>
    </dgm:pt>
    <dgm:pt modelId="{62AC218B-08E9-44A7-B1F1-7331DC637428}" type="pres">
      <dgm:prSet presAssocID="{9F027377-7A4F-4692-AD79-B32432AC6E88}" presName="iconBgRect" presStyleLbl="bgShp" presStyleIdx="0" presStyleCnt="4"/>
      <dgm:spPr/>
    </dgm:pt>
    <dgm:pt modelId="{56E62AE9-67E9-4F45-94F1-0793ADAA2E2E}" type="pres">
      <dgm:prSet presAssocID="{9F027377-7A4F-4692-AD79-B32432AC6E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52905B1-AD55-4B21-8335-91816E1C97AD}" type="pres">
      <dgm:prSet presAssocID="{9F027377-7A4F-4692-AD79-B32432AC6E88}" presName="spaceRect" presStyleCnt="0"/>
      <dgm:spPr/>
    </dgm:pt>
    <dgm:pt modelId="{8F21310D-58AD-41CB-8F55-016387860510}" type="pres">
      <dgm:prSet presAssocID="{9F027377-7A4F-4692-AD79-B32432AC6E88}" presName="textRect" presStyleLbl="revTx" presStyleIdx="0" presStyleCnt="4">
        <dgm:presLayoutVars>
          <dgm:chMax val="1"/>
          <dgm:chPref val="1"/>
        </dgm:presLayoutVars>
      </dgm:prSet>
      <dgm:spPr/>
    </dgm:pt>
    <dgm:pt modelId="{84648BED-0456-46A8-B838-589B676FD913}" type="pres">
      <dgm:prSet presAssocID="{E4D0CE3B-9E3C-493C-8FDE-A89F78E3036C}" presName="sibTrans" presStyleLbl="sibTrans2D1" presStyleIdx="0" presStyleCnt="0"/>
      <dgm:spPr/>
    </dgm:pt>
    <dgm:pt modelId="{A5E3C438-4B03-441B-BC63-22883E1E86A6}" type="pres">
      <dgm:prSet presAssocID="{D238798D-50DD-4EC1-8D4F-5538D7DFE23B}" presName="compNode" presStyleCnt="0"/>
      <dgm:spPr/>
    </dgm:pt>
    <dgm:pt modelId="{14AC246F-A2BE-4A24-85C9-C459057C73F5}" type="pres">
      <dgm:prSet presAssocID="{D238798D-50DD-4EC1-8D4F-5538D7DFE23B}" presName="iconBgRect" presStyleLbl="bgShp" presStyleIdx="1" presStyleCnt="4"/>
      <dgm:spPr/>
    </dgm:pt>
    <dgm:pt modelId="{FEFF4E01-9DC5-429E-9EDC-40863969C027}" type="pres">
      <dgm:prSet presAssocID="{D238798D-50DD-4EC1-8D4F-5538D7DFE2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F935159-4A8D-43EC-9EB9-42D725EC6EDB}" type="pres">
      <dgm:prSet presAssocID="{D238798D-50DD-4EC1-8D4F-5538D7DFE23B}" presName="spaceRect" presStyleCnt="0"/>
      <dgm:spPr/>
    </dgm:pt>
    <dgm:pt modelId="{914D45DC-4522-4A39-8952-523E38A1021E}" type="pres">
      <dgm:prSet presAssocID="{D238798D-50DD-4EC1-8D4F-5538D7DFE23B}" presName="textRect" presStyleLbl="revTx" presStyleIdx="1" presStyleCnt="4">
        <dgm:presLayoutVars>
          <dgm:chMax val="1"/>
          <dgm:chPref val="1"/>
        </dgm:presLayoutVars>
      </dgm:prSet>
      <dgm:spPr/>
    </dgm:pt>
    <dgm:pt modelId="{600E4096-9D63-4BAF-AFB2-F73FB6F4A9BA}" type="pres">
      <dgm:prSet presAssocID="{58466ED4-A350-431D-A946-42255160BE7B}" presName="sibTrans" presStyleLbl="sibTrans2D1" presStyleIdx="0" presStyleCnt="0"/>
      <dgm:spPr/>
    </dgm:pt>
    <dgm:pt modelId="{A461B486-9FD3-49A7-ABB8-20F1FE8A8979}" type="pres">
      <dgm:prSet presAssocID="{46FC6399-A901-41E2-B317-D8F640445F3E}" presName="compNode" presStyleCnt="0"/>
      <dgm:spPr/>
    </dgm:pt>
    <dgm:pt modelId="{EEC8247E-4EF0-4803-B98F-28EAFEA1512D}" type="pres">
      <dgm:prSet presAssocID="{46FC6399-A901-41E2-B317-D8F640445F3E}" presName="iconBgRect" presStyleLbl="bgShp" presStyleIdx="2" presStyleCnt="4"/>
      <dgm:spPr/>
    </dgm:pt>
    <dgm:pt modelId="{9BC75857-5C31-4731-BEE9-C865128A9AD6}" type="pres">
      <dgm:prSet presAssocID="{46FC6399-A901-41E2-B317-D8F640445F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62944F1-7F59-4F84-8274-69F953085F49}" type="pres">
      <dgm:prSet presAssocID="{46FC6399-A901-41E2-B317-D8F640445F3E}" presName="spaceRect" presStyleCnt="0"/>
      <dgm:spPr/>
    </dgm:pt>
    <dgm:pt modelId="{2414EFB6-BC74-4F47-AC81-0D6274AB0D84}" type="pres">
      <dgm:prSet presAssocID="{46FC6399-A901-41E2-B317-D8F640445F3E}" presName="textRect" presStyleLbl="revTx" presStyleIdx="2" presStyleCnt="4">
        <dgm:presLayoutVars>
          <dgm:chMax val="1"/>
          <dgm:chPref val="1"/>
        </dgm:presLayoutVars>
      </dgm:prSet>
      <dgm:spPr/>
    </dgm:pt>
    <dgm:pt modelId="{7E125ABE-150E-4983-B480-BD25E6D99907}" type="pres">
      <dgm:prSet presAssocID="{FBB72426-CF37-485B-9BD3-7BDBB608C83D}" presName="sibTrans" presStyleLbl="sibTrans2D1" presStyleIdx="0" presStyleCnt="0"/>
      <dgm:spPr/>
    </dgm:pt>
    <dgm:pt modelId="{B9F0DED4-BDA0-43E5-8FD6-78DCB4A08DE8}" type="pres">
      <dgm:prSet presAssocID="{6760FDA7-33B7-4A1D-81D2-3945537C639C}" presName="compNode" presStyleCnt="0"/>
      <dgm:spPr/>
    </dgm:pt>
    <dgm:pt modelId="{20C7382D-BA8D-4170-AB8C-B2EFA42237C2}" type="pres">
      <dgm:prSet presAssocID="{6760FDA7-33B7-4A1D-81D2-3945537C639C}" presName="iconBgRect" presStyleLbl="bgShp" presStyleIdx="3" presStyleCnt="4"/>
      <dgm:spPr/>
    </dgm:pt>
    <dgm:pt modelId="{F7A2D207-C1F6-4F9D-B99C-51AD90BA6895}" type="pres">
      <dgm:prSet presAssocID="{6760FDA7-33B7-4A1D-81D2-3945537C63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B10E12D3-DCBF-45A3-B2C7-0A9B65F52169}" type="pres">
      <dgm:prSet presAssocID="{6760FDA7-33B7-4A1D-81D2-3945537C639C}" presName="spaceRect" presStyleCnt="0"/>
      <dgm:spPr/>
    </dgm:pt>
    <dgm:pt modelId="{26ABB5A3-9396-4BDA-AF94-D2FFFF3A38C3}" type="pres">
      <dgm:prSet presAssocID="{6760FDA7-33B7-4A1D-81D2-3945537C63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E94603-8774-46F2-B66A-C5834E044CEE}" type="presOf" srcId="{6760FDA7-33B7-4A1D-81D2-3945537C639C}" destId="{26ABB5A3-9396-4BDA-AF94-D2FFFF3A38C3}" srcOrd="0" destOrd="0" presId="urn:microsoft.com/office/officeart/2018/2/layout/IconCircleList"/>
    <dgm:cxn modelId="{52B60410-0143-4168-903F-A1C42FA969F3}" type="presOf" srcId="{E4D0CE3B-9E3C-493C-8FDE-A89F78E3036C}" destId="{84648BED-0456-46A8-B838-589B676FD913}" srcOrd="0" destOrd="0" presId="urn:microsoft.com/office/officeart/2018/2/layout/IconCircleList"/>
    <dgm:cxn modelId="{BAF93311-2AE2-498F-A08E-57C3D1D0FCAC}" srcId="{A5C7FE01-2204-410F-A560-5BAEE5D13DFB}" destId="{9F027377-7A4F-4692-AD79-B32432AC6E88}" srcOrd="0" destOrd="0" parTransId="{94BA6439-80B9-496C-A7EF-863870B80095}" sibTransId="{E4D0CE3B-9E3C-493C-8FDE-A89F78E3036C}"/>
    <dgm:cxn modelId="{D9306426-8C82-477D-B723-85DD45B28ADB}" type="presOf" srcId="{9F027377-7A4F-4692-AD79-B32432AC6E88}" destId="{8F21310D-58AD-41CB-8F55-016387860510}" srcOrd="0" destOrd="0" presId="urn:microsoft.com/office/officeart/2018/2/layout/IconCircleList"/>
    <dgm:cxn modelId="{B7972630-3712-462C-BACB-84D45EAC08F9}" srcId="{A5C7FE01-2204-410F-A560-5BAEE5D13DFB}" destId="{6760FDA7-33B7-4A1D-81D2-3945537C639C}" srcOrd="3" destOrd="0" parTransId="{9BEC8BF2-FF23-48D1-B518-400C65BC419E}" sibTransId="{6719F397-31AD-41F5-94D5-253BA6ABBAAB}"/>
    <dgm:cxn modelId="{52399533-7FDC-40EA-96D8-72E27C33AD02}" type="presOf" srcId="{D238798D-50DD-4EC1-8D4F-5538D7DFE23B}" destId="{914D45DC-4522-4A39-8952-523E38A1021E}" srcOrd="0" destOrd="0" presId="urn:microsoft.com/office/officeart/2018/2/layout/IconCircleList"/>
    <dgm:cxn modelId="{884C8136-3C09-4D03-9E91-2BB4E3FA91C3}" type="presOf" srcId="{A5C7FE01-2204-410F-A560-5BAEE5D13DFB}" destId="{C8ADA9BF-03DB-43B7-B79F-0A533D4098B2}" srcOrd="0" destOrd="0" presId="urn:microsoft.com/office/officeart/2018/2/layout/IconCircleList"/>
    <dgm:cxn modelId="{181F8E41-87B7-4371-9920-37DEC7C2FC34}" srcId="{A5C7FE01-2204-410F-A560-5BAEE5D13DFB}" destId="{D238798D-50DD-4EC1-8D4F-5538D7DFE23B}" srcOrd="1" destOrd="0" parTransId="{6967E0BD-41CB-4B6A-B449-32B51DD5FE99}" sibTransId="{58466ED4-A350-431D-A946-42255160BE7B}"/>
    <dgm:cxn modelId="{0E779441-ED4F-4BCE-AE60-6FA67F40A297}" type="presOf" srcId="{58466ED4-A350-431D-A946-42255160BE7B}" destId="{600E4096-9D63-4BAF-AFB2-F73FB6F4A9BA}" srcOrd="0" destOrd="0" presId="urn:microsoft.com/office/officeart/2018/2/layout/IconCircleList"/>
    <dgm:cxn modelId="{A2C99D47-F1C0-40D6-A31C-B873B7D693B6}" type="presOf" srcId="{46FC6399-A901-41E2-B317-D8F640445F3E}" destId="{2414EFB6-BC74-4F47-AC81-0D6274AB0D84}" srcOrd="0" destOrd="0" presId="urn:microsoft.com/office/officeart/2018/2/layout/IconCircleList"/>
    <dgm:cxn modelId="{43047F4E-5B30-4806-8867-71C4F8182A01}" type="presOf" srcId="{FBB72426-CF37-485B-9BD3-7BDBB608C83D}" destId="{7E125ABE-150E-4983-B480-BD25E6D99907}" srcOrd="0" destOrd="0" presId="urn:microsoft.com/office/officeart/2018/2/layout/IconCircleList"/>
    <dgm:cxn modelId="{279C5A99-F3B7-48FB-A2FC-71A67768C592}" srcId="{A5C7FE01-2204-410F-A560-5BAEE5D13DFB}" destId="{46FC6399-A901-41E2-B317-D8F640445F3E}" srcOrd="2" destOrd="0" parTransId="{FF379407-E5C0-422D-B95C-AA0C5816D6E0}" sibTransId="{FBB72426-CF37-485B-9BD3-7BDBB608C83D}"/>
    <dgm:cxn modelId="{315A86E4-D424-4CDE-B18E-C6EB9A0F3C31}" type="presParOf" srcId="{C8ADA9BF-03DB-43B7-B79F-0A533D4098B2}" destId="{C35A2781-465D-4435-ACA5-28A3DD735419}" srcOrd="0" destOrd="0" presId="urn:microsoft.com/office/officeart/2018/2/layout/IconCircleList"/>
    <dgm:cxn modelId="{5CACCC43-CB38-4B16-A896-991386081D8A}" type="presParOf" srcId="{C35A2781-465D-4435-ACA5-28A3DD735419}" destId="{67879465-70DC-461F-A98D-B45497004820}" srcOrd="0" destOrd="0" presId="urn:microsoft.com/office/officeart/2018/2/layout/IconCircleList"/>
    <dgm:cxn modelId="{F756117F-780C-44D4-A377-6ED75F37B6FB}" type="presParOf" srcId="{67879465-70DC-461F-A98D-B45497004820}" destId="{62AC218B-08E9-44A7-B1F1-7331DC637428}" srcOrd="0" destOrd="0" presId="urn:microsoft.com/office/officeart/2018/2/layout/IconCircleList"/>
    <dgm:cxn modelId="{F3BFAA96-7526-441F-9933-69FA6997CC6F}" type="presParOf" srcId="{67879465-70DC-461F-A98D-B45497004820}" destId="{56E62AE9-67E9-4F45-94F1-0793ADAA2E2E}" srcOrd="1" destOrd="0" presId="urn:microsoft.com/office/officeart/2018/2/layout/IconCircleList"/>
    <dgm:cxn modelId="{800C0FDA-4C8D-45D0-B9A1-3591802489B4}" type="presParOf" srcId="{67879465-70DC-461F-A98D-B45497004820}" destId="{652905B1-AD55-4B21-8335-91816E1C97AD}" srcOrd="2" destOrd="0" presId="urn:microsoft.com/office/officeart/2018/2/layout/IconCircleList"/>
    <dgm:cxn modelId="{C643AEF0-8572-4A00-844F-9367C5A9706F}" type="presParOf" srcId="{67879465-70DC-461F-A98D-B45497004820}" destId="{8F21310D-58AD-41CB-8F55-016387860510}" srcOrd="3" destOrd="0" presId="urn:microsoft.com/office/officeart/2018/2/layout/IconCircleList"/>
    <dgm:cxn modelId="{C4C4DD51-8AB5-4557-B6BB-0FD50028D5A7}" type="presParOf" srcId="{C35A2781-465D-4435-ACA5-28A3DD735419}" destId="{84648BED-0456-46A8-B838-589B676FD913}" srcOrd="1" destOrd="0" presId="urn:microsoft.com/office/officeart/2018/2/layout/IconCircleList"/>
    <dgm:cxn modelId="{13AB7CEA-A3D7-42D9-B731-27C1A5449FDF}" type="presParOf" srcId="{C35A2781-465D-4435-ACA5-28A3DD735419}" destId="{A5E3C438-4B03-441B-BC63-22883E1E86A6}" srcOrd="2" destOrd="0" presId="urn:microsoft.com/office/officeart/2018/2/layout/IconCircleList"/>
    <dgm:cxn modelId="{ADF24DBD-32FD-455F-8390-F7757C4C1763}" type="presParOf" srcId="{A5E3C438-4B03-441B-BC63-22883E1E86A6}" destId="{14AC246F-A2BE-4A24-85C9-C459057C73F5}" srcOrd="0" destOrd="0" presId="urn:microsoft.com/office/officeart/2018/2/layout/IconCircleList"/>
    <dgm:cxn modelId="{E86A1A77-9D0F-4559-BD22-70238B3ACD7F}" type="presParOf" srcId="{A5E3C438-4B03-441B-BC63-22883E1E86A6}" destId="{FEFF4E01-9DC5-429E-9EDC-40863969C027}" srcOrd="1" destOrd="0" presId="urn:microsoft.com/office/officeart/2018/2/layout/IconCircleList"/>
    <dgm:cxn modelId="{63510027-910C-4ED2-A73F-EDD0A89378CA}" type="presParOf" srcId="{A5E3C438-4B03-441B-BC63-22883E1E86A6}" destId="{0F935159-4A8D-43EC-9EB9-42D725EC6EDB}" srcOrd="2" destOrd="0" presId="urn:microsoft.com/office/officeart/2018/2/layout/IconCircleList"/>
    <dgm:cxn modelId="{3B5CE653-EEA6-4109-85F0-E6D0DFD51D5E}" type="presParOf" srcId="{A5E3C438-4B03-441B-BC63-22883E1E86A6}" destId="{914D45DC-4522-4A39-8952-523E38A1021E}" srcOrd="3" destOrd="0" presId="urn:microsoft.com/office/officeart/2018/2/layout/IconCircleList"/>
    <dgm:cxn modelId="{7C990F92-3A78-49AE-BF24-673E2D60ABF8}" type="presParOf" srcId="{C35A2781-465D-4435-ACA5-28A3DD735419}" destId="{600E4096-9D63-4BAF-AFB2-F73FB6F4A9BA}" srcOrd="3" destOrd="0" presId="urn:microsoft.com/office/officeart/2018/2/layout/IconCircleList"/>
    <dgm:cxn modelId="{6923C4D7-9501-4F98-B7B3-D09B5C0AAB2D}" type="presParOf" srcId="{C35A2781-465D-4435-ACA5-28A3DD735419}" destId="{A461B486-9FD3-49A7-ABB8-20F1FE8A8979}" srcOrd="4" destOrd="0" presId="urn:microsoft.com/office/officeart/2018/2/layout/IconCircleList"/>
    <dgm:cxn modelId="{B3B24322-7BBE-46C5-8378-1CAF7CB80884}" type="presParOf" srcId="{A461B486-9FD3-49A7-ABB8-20F1FE8A8979}" destId="{EEC8247E-4EF0-4803-B98F-28EAFEA1512D}" srcOrd="0" destOrd="0" presId="urn:microsoft.com/office/officeart/2018/2/layout/IconCircleList"/>
    <dgm:cxn modelId="{657F9E1A-0257-4071-B8D9-30314B8F30CD}" type="presParOf" srcId="{A461B486-9FD3-49A7-ABB8-20F1FE8A8979}" destId="{9BC75857-5C31-4731-BEE9-C865128A9AD6}" srcOrd="1" destOrd="0" presId="urn:microsoft.com/office/officeart/2018/2/layout/IconCircleList"/>
    <dgm:cxn modelId="{D3E87A9A-51F6-4D94-BF0A-43D28C8BCD63}" type="presParOf" srcId="{A461B486-9FD3-49A7-ABB8-20F1FE8A8979}" destId="{362944F1-7F59-4F84-8274-69F953085F49}" srcOrd="2" destOrd="0" presId="urn:microsoft.com/office/officeart/2018/2/layout/IconCircleList"/>
    <dgm:cxn modelId="{3211D580-A963-40B8-AE0B-4ACE7B1B0485}" type="presParOf" srcId="{A461B486-9FD3-49A7-ABB8-20F1FE8A8979}" destId="{2414EFB6-BC74-4F47-AC81-0D6274AB0D84}" srcOrd="3" destOrd="0" presId="urn:microsoft.com/office/officeart/2018/2/layout/IconCircleList"/>
    <dgm:cxn modelId="{821AF0CB-4364-48A6-855D-81169C215E7F}" type="presParOf" srcId="{C35A2781-465D-4435-ACA5-28A3DD735419}" destId="{7E125ABE-150E-4983-B480-BD25E6D99907}" srcOrd="5" destOrd="0" presId="urn:microsoft.com/office/officeart/2018/2/layout/IconCircleList"/>
    <dgm:cxn modelId="{37609F50-23C4-4242-87FE-D696CA950653}" type="presParOf" srcId="{C35A2781-465D-4435-ACA5-28A3DD735419}" destId="{B9F0DED4-BDA0-43E5-8FD6-78DCB4A08DE8}" srcOrd="6" destOrd="0" presId="urn:microsoft.com/office/officeart/2018/2/layout/IconCircleList"/>
    <dgm:cxn modelId="{2010AC4C-BD0F-4DC9-8D8A-F8094EEF801D}" type="presParOf" srcId="{B9F0DED4-BDA0-43E5-8FD6-78DCB4A08DE8}" destId="{20C7382D-BA8D-4170-AB8C-B2EFA42237C2}" srcOrd="0" destOrd="0" presId="urn:microsoft.com/office/officeart/2018/2/layout/IconCircleList"/>
    <dgm:cxn modelId="{216F1B5B-2E46-4298-BA88-8C25C654CC44}" type="presParOf" srcId="{B9F0DED4-BDA0-43E5-8FD6-78DCB4A08DE8}" destId="{F7A2D207-C1F6-4F9D-B99C-51AD90BA6895}" srcOrd="1" destOrd="0" presId="urn:microsoft.com/office/officeart/2018/2/layout/IconCircleList"/>
    <dgm:cxn modelId="{F3119BBF-B918-43E6-AB6C-5933D3B0A276}" type="presParOf" srcId="{B9F0DED4-BDA0-43E5-8FD6-78DCB4A08DE8}" destId="{B10E12D3-DCBF-45A3-B2C7-0A9B65F52169}" srcOrd="2" destOrd="0" presId="urn:microsoft.com/office/officeart/2018/2/layout/IconCircleList"/>
    <dgm:cxn modelId="{8CBD397F-147E-48B6-BE61-5D061A00B3FC}" type="presParOf" srcId="{B9F0DED4-BDA0-43E5-8FD6-78DCB4A08DE8}" destId="{26ABB5A3-9396-4BDA-AF94-D2FFFF3A38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9CBAF-7CA0-43F5-B585-BAD9DA0C1D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ECD91-C977-4C23-AF38-E55FA0EB6D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Instead of trying to define every possible threat, we teach our model what normal, healthy network behavior looks like. Analogy: Think of a security guard who has patrolled the same building for years. </a:t>
          </a:r>
        </a:p>
      </dgm:t>
    </dgm:pt>
    <dgm:pt modelId="{2D944DB9-4B38-4CE9-BCDE-A9448485CC11}" type="parTrans" cxnId="{71E20ECA-DE78-4BBE-9620-418B897FF33C}">
      <dgm:prSet/>
      <dgm:spPr/>
      <dgm:t>
        <a:bodyPr/>
        <a:lstStyle/>
        <a:p>
          <a:endParaRPr lang="en-US"/>
        </a:p>
      </dgm:t>
    </dgm:pt>
    <dgm:pt modelId="{E15ABCDE-D5C1-42BC-BF1F-FFA2E322513E}" type="sibTrans" cxnId="{71E20ECA-DE78-4BBE-9620-418B897FF33C}">
      <dgm:prSet/>
      <dgm:spPr/>
      <dgm:t>
        <a:bodyPr/>
        <a:lstStyle/>
        <a:p>
          <a:endParaRPr lang="en-US"/>
        </a:p>
      </dgm:t>
    </dgm:pt>
    <dgm:pt modelId="{396AE465-9407-4FE8-B623-A335E221A1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know the normal sounds, the usual faces, and the daily rhythm. They can spot something "wrong" instantly, even if they've never seen that specific problem before. </a:t>
          </a:r>
        </a:p>
      </dgm:t>
    </dgm:pt>
    <dgm:pt modelId="{4FDE6883-E966-40C0-B4DC-985689D88E37}" type="parTrans" cxnId="{A203074B-4F78-4135-8028-9137DD070A81}">
      <dgm:prSet/>
      <dgm:spPr/>
      <dgm:t>
        <a:bodyPr/>
        <a:lstStyle/>
        <a:p>
          <a:endParaRPr lang="en-US"/>
        </a:p>
      </dgm:t>
    </dgm:pt>
    <dgm:pt modelId="{8EB1E013-699C-4305-9313-5E5794A3F757}" type="sibTrans" cxnId="{A203074B-4F78-4135-8028-9137DD070A81}">
      <dgm:prSet/>
      <dgm:spPr/>
      <dgm:t>
        <a:bodyPr/>
        <a:lstStyle/>
        <a:p>
          <a:endParaRPr lang="en-US"/>
        </a:p>
      </dgm:t>
    </dgm:pt>
    <dgm:pt modelId="{58A0AE70-C328-4844-8D98-F8603A43E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model becomes an expert on "normal." Any traffic that deviates from this learned norm is flagged as a potential anomaly. This is an unsupervised approach.</a:t>
          </a:r>
        </a:p>
      </dgm:t>
    </dgm:pt>
    <dgm:pt modelId="{8112C3E5-FFA7-426B-852B-729BEE475B93}" type="parTrans" cxnId="{8CAB3AA8-6F10-4250-8ACC-3F36ACA3C192}">
      <dgm:prSet/>
      <dgm:spPr/>
      <dgm:t>
        <a:bodyPr/>
        <a:lstStyle/>
        <a:p>
          <a:endParaRPr lang="en-US"/>
        </a:p>
      </dgm:t>
    </dgm:pt>
    <dgm:pt modelId="{04C47323-913E-413C-BBE3-D4ED0FB85757}" type="sibTrans" cxnId="{8CAB3AA8-6F10-4250-8ACC-3F36ACA3C192}">
      <dgm:prSet/>
      <dgm:spPr/>
      <dgm:t>
        <a:bodyPr/>
        <a:lstStyle/>
        <a:p>
          <a:endParaRPr lang="en-US"/>
        </a:p>
      </dgm:t>
    </dgm:pt>
    <dgm:pt modelId="{75134A8D-9A8D-4CA3-83C9-64615399E819}" type="pres">
      <dgm:prSet presAssocID="{79C9CBAF-7CA0-43F5-B585-BAD9DA0C1D35}" presName="root" presStyleCnt="0">
        <dgm:presLayoutVars>
          <dgm:dir/>
          <dgm:resizeHandles val="exact"/>
        </dgm:presLayoutVars>
      </dgm:prSet>
      <dgm:spPr/>
    </dgm:pt>
    <dgm:pt modelId="{3977FD0E-16F8-47A7-8B02-68E15A5C2AD0}" type="pres">
      <dgm:prSet presAssocID="{4DBECD91-C977-4C23-AF38-E55FA0EB6D8F}" presName="compNode" presStyleCnt="0"/>
      <dgm:spPr/>
    </dgm:pt>
    <dgm:pt modelId="{A5AC21E7-F070-4925-99C8-264D689D4712}" type="pres">
      <dgm:prSet presAssocID="{4DBECD91-C977-4C23-AF38-E55FA0EB6D8F}" presName="bgRect" presStyleLbl="bgShp" presStyleIdx="0" presStyleCnt="3"/>
      <dgm:spPr/>
    </dgm:pt>
    <dgm:pt modelId="{713AA11F-0B03-4204-B76A-6BDC8DEA05EC}" type="pres">
      <dgm:prSet presAssocID="{4DBECD91-C977-4C23-AF38-E55FA0EB6D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2E216D3-E518-46D8-BC74-0A484D9BDD8D}" type="pres">
      <dgm:prSet presAssocID="{4DBECD91-C977-4C23-AF38-E55FA0EB6D8F}" presName="spaceRect" presStyleCnt="0"/>
      <dgm:spPr/>
    </dgm:pt>
    <dgm:pt modelId="{2243257F-911D-4070-AB1D-B15AF4EB8EE8}" type="pres">
      <dgm:prSet presAssocID="{4DBECD91-C977-4C23-AF38-E55FA0EB6D8F}" presName="parTx" presStyleLbl="revTx" presStyleIdx="0" presStyleCnt="3">
        <dgm:presLayoutVars>
          <dgm:chMax val="0"/>
          <dgm:chPref val="0"/>
        </dgm:presLayoutVars>
      </dgm:prSet>
      <dgm:spPr/>
    </dgm:pt>
    <dgm:pt modelId="{58CB2B51-4AE1-4FB3-B02C-95729D8E1FA6}" type="pres">
      <dgm:prSet presAssocID="{E15ABCDE-D5C1-42BC-BF1F-FFA2E322513E}" presName="sibTrans" presStyleCnt="0"/>
      <dgm:spPr/>
    </dgm:pt>
    <dgm:pt modelId="{775B9FA6-BACD-4AA6-A13B-8EAE4ABB6E10}" type="pres">
      <dgm:prSet presAssocID="{396AE465-9407-4FE8-B623-A335E221A197}" presName="compNode" presStyleCnt="0"/>
      <dgm:spPr/>
    </dgm:pt>
    <dgm:pt modelId="{9119D86A-BA98-43B5-87B0-BA258B4401B6}" type="pres">
      <dgm:prSet presAssocID="{396AE465-9407-4FE8-B623-A335E221A197}" presName="bgRect" presStyleLbl="bgShp" presStyleIdx="1" presStyleCnt="3"/>
      <dgm:spPr/>
    </dgm:pt>
    <dgm:pt modelId="{5911A38C-B0DA-4B3E-A4A9-B8690803485D}" type="pres">
      <dgm:prSet presAssocID="{396AE465-9407-4FE8-B623-A335E221A1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70E641C3-C13B-4BE6-9EB2-575857D41EFA}" type="pres">
      <dgm:prSet presAssocID="{396AE465-9407-4FE8-B623-A335E221A197}" presName="spaceRect" presStyleCnt="0"/>
      <dgm:spPr/>
    </dgm:pt>
    <dgm:pt modelId="{2D83A998-0BB7-4B36-9183-01A69EDBA76C}" type="pres">
      <dgm:prSet presAssocID="{396AE465-9407-4FE8-B623-A335E221A197}" presName="parTx" presStyleLbl="revTx" presStyleIdx="1" presStyleCnt="3">
        <dgm:presLayoutVars>
          <dgm:chMax val="0"/>
          <dgm:chPref val="0"/>
        </dgm:presLayoutVars>
      </dgm:prSet>
      <dgm:spPr/>
    </dgm:pt>
    <dgm:pt modelId="{1D0C1D36-1ADF-4D2A-A60B-9EDD7824DD78}" type="pres">
      <dgm:prSet presAssocID="{8EB1E013-699C-4305-9313-5E5794A3F757}" presName="sibTrans" presStyleCnt="0"/>
      <dgm:spPr/>
    </dgm:pt>
    <dgm:pt modelId="{48D0E065-569A-4A9B-8B1F-7A89FE90C82F}" type="pres">
      <dgm:prSet presAssocID="{58A0AE70-C328-4844-8D98-F8603A43EF62}" presName="compNode" presStyleCnt="0"/>
      <dgm:spPr/>
    </dgm:pt>
    <dgm:pt modelId="{48367D99-DCBB-4D59-996B-151797F89028}" type="pres">
      <dgm:prSet presAssocID="{58A0AE70-C328-4844-8D98-F8603A43EF62}" presName="bgRect" presStyleLbl="bgShp" presStyleIdx="2" presStyleCnt="3"/>
      <dgm:spPr/>
    </dgm:pt>
    <dgm:pt modelId="{7D17F7DF-28DD-4D5A-8BAA-8F51629E3734}" type="pres">
      <dgm:prSet presAssocID="{58A0AE70-C328-4844-8D98-F8603A43EF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5EF4A8A6-A908-4991-A289-6E5584DA0D7D}" type="pres">
      <dgm:prSet presAssocID="{58A0AE70-C328-4844-8D98-F8603A43EF62}" presName="spaceRect" presStyleCnt="0"/>
      <dgm:spPr/>
    </dgm:pt>
    <dgm:pt modelId="{A81095A2-70C8-452F-BCA5-293B503E4CF4}" type="pres">
      <dgm:prSet presAssocID="{58A0AE70-C328-4844-8D98-F8603A43EF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6D932A-59A7-4D40-B6D7-ACB8592B9548}" type="presOf" srcId="{396AE465-9407-4FE8-B623-A335E221A197}" destId="{2D83A998-0BB7-4B36-9183-01A69EDBA76C}" srcOrd="0" destOrd="0" presId="urn:microsoft.com/office/officeart/2018/2/layout/IconVerticalSolidList"/>
    <dgm:cxn modelId="{8427B93B-D6F1-4FA6-86B6-7B3F4BF42BD1}" type="presOf" srcId="{79C9CBAF-7CA0-43F5-B585-BAD9DA0C1D35}" destId="{75134A8D-9A8D-4CA3-83C9-64615399E819}" srcOrd="0" destOrd="0" presId="urn:microsoft.com/office/officeart/2018/2/layout/IconVerticalSolidList"/>
    <dgm:cxn modelId="{A203074B-4F78-4135-8028-9137DD070A81}" srcId="{79C9CBAF-7CA0-43F5-B585-BAD9DA0C1D35}" destId="{396AE465-9407-4FE8-B623-A335E221A197}" srcOrd="1" destOrd="0" parTransId="{4FDE6883-E966-40C0-B4DC-985689D88E37}" sibTransId="{8EB1E013-699C-4305-9313-5E5794A3F757}"/>
    <dgm:cxn modelId="{8553C086-188A-4B94-9BA6-86EEC5A58C4D}" type="presOf" srcId="{58A0AE70-C328-4844-8D98-F8603A43EF62}" destId="{A81095A2-70C8-452F-BCA5-293B503E4CF4}" srcOrd="0" destOrd="0" presId="urn:microsoft.com/office/officeart/2018/2/layout/IconVerticalSolidList"/>
    <dgm:cxn modelId="{7F7B8688-6E55-410A-BEB4-BFFDA042790F}" type="presOf" srcId="{4DBECD91-C977-4C23-AF38-E55FA0EB6D8F}" destId="{2243257F-911D-4070-AB1D-B15AF4EB8EE8}" srcOrd="0" destOrd="0" presId="urn:microsoft.com/office/officeart/2018/2/layout/IconVerticalSolidList"/>
    <dgm:cxn modelId="{8CAB3AA8-6F10-4250-8ACC-3F36ACA3C192}" srcId="{79C9CBAF-7CA0-43F5-B585-BAD9DA0C1D35}" destId="{58A0AE70-C328-4844-8D98-F8603A43EF62}" srcOrd="2" destOrd="0" parTransId="{8112C3E5-FFA7-426B-852B-729BEE475B93}" sibTransId="{04C47323-913E-413C-BBE3-D4ED0FB85757}"/>
    <dgm:cxn modelId="{71E20ECA-DE78-4BBE-9620-418B897FF33C}" srcId="{79C9CBAF-7CA0-43F5-B585-BAD9DA0C1D35}" destId="{4DBECD91-C977-4C23-AF38-E55FA0EB6D8F}" srcOrd="0" destOrd="0" parTransId="{2D944DB9-4B38-4CE9-BCDE-A9448485CC11}" sibTransId="{E15ABCDE-D5C1-42BC-BF1F-FFA2E322513E}"/>
    <dgm:cxn modelId="{D4876103-8B74-4FA4-B5AB-263850E3669B}" type="presParOf" srcId="{75134A8D-9A8D-4CA3-83C9-64615399E819}" destId="{3977FD0E-16F8-47A7-8B02-68E15A5C2AD0}" srcOrd="0" destOrd="0" presId="urn:microsoft.com/office/officeart/2018/2/layout/IconVerticalSolidList"/>
    <dgm:cxn modelId="{C4DF99FC-548A-4FD7-A30C-D006C2A7A2E7}" type="presParOf" srcId="{3977FD0E-16F8-47A7-8B02-68E15A5C2AD0}" destId="{A5AC21E7-F070-4925-99C8-264D689D4712}" srcOrd="0" destOrd="0" presId="urn:microsoft.com/office/officeart/2018/2/layout/IconVerticalSolidList"/>
    <dgm:cxn modelId="{5E649029-B94E-46AC-A034-0D5D6822A7A4}" type="presParOf" srcId="{3977FD0E-16F8-47A7-8B02-68E15A5C2AD0}" destId="{713AA11F-0B03-4204-B76A-6BDC8DEA05EC}" srcOrd="1" destOrd="0" presId="urn:microsoft.com/office/officeart/2018/2/layout/IconVerticalSolidList"/>
    <dgm:cxn modelId="{740E350D-8FCC-40CF-8D9E-5B1152CEBE2A}" type="presParOf" srcId="{3977FD0E-16F8-47A7-8B02-68E15A5C2AD0}" destId="{22E216D3-E518-46D8-BC74-0A484D9BDD8D}" srcOrd="2" destOrd="0" presId="urn:microsoft.com/office/officeart/2018/2/layout/IconVerticalSolidList"/>
    <dgm:cxn modelId="{F1DC24D3-5124-4AF9-A44B-B8D341B6836F}" type="presParOf" srcId="{3977FD0E-16F8-47A7-8B02-68E15A5C2AD0}" destId="{2243257F-911D-4070-AB1D-B15AF4EB8EE8}" srcOrd="3" destOrd="0" presId="urn:microsoft.com/office/officeart/2018/2/layout/IconVerticalSolidList"/>
    <dgm:cxn modelId="{22C8AB5B-D330-4369-99B9-55DCC2787C65}" type="presParOf" srcId="{75134A8D-9A8D-4CA3-83C9-64615399E819}" destId="{58CB2B51-4AE1-4FB3-B02C-95729D8E1FA6}" srcOrd="1" destOrd="0" presId="urn:microsoft.com/office/officeart/2018/2/layout/IconVerticalSolidList"/>
    <dgm:cxn modelId="{FF28B692-B873-4938-9D94-9222D06CC554}" type="presParOf" srcId="{75134A8D-9A8D-4CA3-83C9-64615399E819}" destId="{775B9FA6-BACD-4AA6-A13B-8EAE4ABB6E10}" srcOrd="2" destOrd="0" presId="urn:microsoft.com/office/officeart/2018/2/layout/IconVerticalSolidList"/>
    <dgm:cxn modelId="{2E04F964-DC15-4E5D-9676-50370EDFBE96}" type="presParOf" srcId="{775B9FA6-BACD-4AA6-A13B-8EAE4ABB6E10}" destId="{9119D86A-BA98-43B5-87B0-BA258B4401B6}" srcOrd="0" destOrd="0" presId="urn:microsoft.com/office/officeart/2018/2/layout/IconVerticalSolidList"/>
    <dgm:cxn modelId="{B38E515B-E6E9-4D24-B2D0-C2D8FFC27203}" type="presParOf" srcId="{775B9FA6-BACD-4AA6-A13B-8EAE4ABB6E10}" destId="{5911A38C-B0DA-4B3E-A4A9-B8690803485D}" srcOrd="1" destOrd="0" presId="urn:microsoft.com/office/officeart/2018/2/layout/IconVerticalSolidList"/>
    <dgm:cxn modelId="{508E642C-E14A-4FF6-925C-F4238CE0F11E}" type="presParOf" srcId="{775B9FA6-BACD-4AA6-A13B-8EAE4ABB6E10}" destId="{70E641C3-C13B-4BE6-9EB2-575857D41EFA}" srcOrd="2" destOrd="0" presId="urn:microsoft.com/office/officeart/2018/2/layout/IconVerticalSolidList"/>
    <dgm:cxn modelId="{869C18A8-9055-4FA8-8A71-21ACBA13B57B}" type="presParOf" srcId="{775B9FA6-BACD-4AA6-A13B-8EAE4ABB6E10}" destId="{2D83A998-0BB7-4B36-9183-01A69EDBA76C}" srcOrd="3" destOrd="0" presId="urn:microsoft.com/office/officeart/2018/2/layout/IconVerticalSolidList"/>
    <dgm:cxn modelId="{2E0D77EC-3635-40AB-9129-EFB40FD00241}" type="presParOf" srcId="{75134A8D-9A8D-4CA3-83C9-64615399E819}" destId="{1D0C1D36-1ADF-4D2A-A60B-9EDD7824DD78}" srcOrd="3" destOrd="0" presId="urn:microsoft.com/office/officeart/2018/2/layout/IconVerticalSolidList"/>
    <dgm:cxn modelId="{59A0CD03-4920-432E-B8D8-9A259DAF9781}" type="presParOf" srcId="{75134A8D-9A8D-4CA3-83C9-64615399E819}" destId="{48D0E065-569A-4A9B-8B1F-7A89FE90C82F}" srcOrd="4" destOrd="0" presId="urn:microsoft.com/office/officeart/2018/2/layout/IconVerticalSolidList"/>
    <dgm:cxn modelId="{9F646A63-E7F3-4F3C-9091-870EF823EC1E}" type="presParOf" srcId="{48D0E065-569A-4A9B-8B1F-7A89FE90C82F}" destId="{48367D99-DCBB-4D59-996B-151797F89028}" srcOrd="0" destOrd="0" presId="urn:microsoft.com/office/officeart/2018/2/layout/IconVerticalSolidList"/>
    <dgm:cxn modelId="{FA6E6497-42BA-4EE5-A67D-55FF4F851C7E}" type="presParOf" srcId="{48D0E065-569A-4A9B-8B1F-7A89FE90C82F}" destId="{7D17F7DF-28DD-4D5A-8BAA-8F51629E3734}" srcOrd="1" destOrd="0" presId="urn:microsoft.com/office/officeart/2018/2/layout/IconVerticalSolidList"/>
    <dgm:cxn modelId="{B1E2E17D-411B-4A50-9FC8-204FA98955EB}" type="presParOf" srcId="{48D0E065-569A-4A9B-8B1F-7A89FE90C82F}" destId="{5EF4A8A6-A908-4991-A289-6E5584DA0D7D}" srcOrd="2" destOrd="0" presId="urn:microsoft.com/office/officeart/2018/2/layout/IconVerticalSolidList"/>
    <dgm:cxn modelId="{207C04B9-62FF-48D3-9B66-5FB16181E10C}" type="presParOf" srcId="{48D0E065-569A-4A9B-8B1F-7A89FE90C82F}" destId="{A81095A2-70C8-452F-BCA5-293B503E4C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6C17E-9480-4ED3-B913-40AAB6AB9B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4D1142E-4607-4401-91B9-0309A8DC5A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Python: The core language. </a:t>
          </a:r>
          <a:endParaRPr lang="en-US"/>
        </a:p>
      </dgm:t>
    </dgm:pt>
    <dgm:pt modelId="{F61A4548-6670-48B7-A4C3-DA221F53AE1F}" type="parTrans" cxnId="{A73918F2-9506-4257-A3C7-26C14B26F00E}">
      <dgm:prSet/>
      <dgm:spPr/>
      <dgm:t>
        <a:bodyPr/>
        <a:lstStyle/>
        <a:p>
          <a:endParaRPr lang="en-US"/>
        </a:p>
      </dgm:t>
    </dgm:pt>
    <dgm:pt modelId="{1DBE5367-165D-4A87-B096-BFB5F60133DA}" type="sibTrans" cxnId="{A73918F2-9506-4257-A3C7-26C14B26F00E}">
      <dgm:prSet/>
      <dgm:spPr/>
      <dgm:t>
        <a:bodyPr/>
        <a:lstStyle/>
        <a:p>
          <a:endParaRPr lang="en-US"/>
        </a:p>
      </dgm:t>
    </dgm:pt>
    <dgm:pt modelId="{0C9FAEF3-4703-49B0-BCF9-A6BDE06CAF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Pandas &amp; NumPy: For high-performance data manipulation. </a:t>
          </a:r>
          <a:endParaRPr lang="en-US"/>
        </a:p>
      </dgm:t>
    </dgm:pt>
    <dgm:pt modelId="{DAA6FC90-81BC-42C0-84A6-FF4548AC22CC}" type="parTrans" cxnId="{43D6E6F4-4693-47B2-ABA1-494189BE4704}">
      <dgm:prSet/>
      <dgm:spPr/>
      <dgm:t>
        <a:bodyPr/>
        <a:lstStyle/>
        <a:p>
          <a:endParaRPr lang="en-US"/>
        </a:p>
      </dgm:t>
    </dgm:pt>
    <dgm:pt modelId="{9520530F-D07A-4915-9358-04F95D41B4D4}" type="sibTrans" cxnId="{43D6E6F4-4693-47B2-ABA1-494189BE4704}">
      <dgm:prSet/>
      <dgm:spPr/>
      <dgm:t>
        <a:bodyPr/>
        <a:lstStyle/>
        <a:p>
          <a:endParaRPr lang="en-US"/>
        </a:p>
      </dgm:t>
    </dgm:pt>
    <dgm:pt modelId="{D6396E64-910C-4B0A-B4AE-97FA9E8F2B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Scikit-learn: For essential preprocessing (MinMaxScaler). </a:t>
          </a:r>
          <a:endParaRPr lang="en-US"/>
        </a:p>
      </dgm:t>
    </dgm:pt>
    <dgm:pt modelId="{98E3C786-6EC9-4ABE-B522-66055EF9E710}" type="parTrans" cxnId="{65E7A36B-1472-4B28-8A3D-9A6A30871F0D}">
      <dgm:prSet/>
      <dgm:spPr/>
      <dgm:t>
        <a:bodyPr/>
        <a:lstStyle/>
        <a:p>
          <a:endParaRPr lang="en-US"/>
        </a:p>
      </dgm:t>
    </dgm:pt>
    <dgm:pt modelId="{F4E15A82-C487-4707-9683-7593DECE0800}" type="sibTrans" cxnId="{65E7A36B-1472-4B28-8A3D-9A6A30871F0D}">
      <dgm:prSet/>
      <dgm:spPr/>
      <dgm:t>
        <a:bodyPr/>
        <a:lstStyle/>
        <a:p>
          <a:endParaRPr lang="en-US"/>
        </a:p>
      </dgm:t>
    </dgm:pt>
    <dgm:pt modelId="{1EF1DAF0-44F0-48B2-AA8C-60A3E222BF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TensorFlow/Keras: The deep learning framework used to build our AI model. </a:t>
          </a:r>
          <a:endParaRPr lang="en-US"/>
        </a:p>
      </dgm:t>
    </dgm:pt>
    <dgm:pt modelId="{EAD28F65-099B-4423-A5A7-E9CB790D4202}" type="parTrans" cxnId="{6002A485-D2E9-47F9-A999-6294F1F93E67}">
      <dgm:prSet/>
      <dgm:spPr/>
      <dgm:t>
        <a:bodyPr/>
        <a:lstStyle/>
        <a:p>
          <a:endParaRPr lang="en-US"/>
        </a:p>
      </dgm:t>
    </dgm:pt>
    <dgm:pt modelId="{76011B2C-009F-4C46-ACAC-26905F39C096}" type="sibTrans" cxnId="{6002A485-D2E9-47F9-A999-6294F1F93E67}">
      <dgm:prSet/>
      <dgm:spPr/>
      <dgm:t>
        <a:bodyPr/>
        <a:lstStyle/>
        <a:p>
          <a:endParaRPr lang="en-US"/>
        </a:p>
      </dgm:t>
    </dgm:pt>
    <dgm:pt modelId="{A07BBF57-B387-4360-8055-1232A82455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Matplotlib: For visualizing our results.</a:t>
          </a:r>
          <a:endParaRPr lang="en-US"/>
        </a:p>
      </dgm:t>
    </dgm:pt>
    <dgm:pt modelId="{F7D32816-220C-4100-8602-1214F9C34730}" type="parTrans" cxnId="{1A1633C9-124D-4DA0-84CF-F1C430194067}">
      <dgm:prSet/>
      <dgm:spPr/>
      <dgm:t>
        <a:bodyPr/>
        <a:lstStyle/>
        <a:p>
          <a:endParaRPr lang="en-US"/>
        </a:p>
      </dgm:t>
    </dgm:pt>
    <dgm:pt modelId="{A752C96F-C9F5-4034-9BB3-488A546DCB77}" type="sibTrans" cxnId="{1A1633C9-124D-4DA0-84CF-F1C430194067}">
      <dgm:prSet/>
      <dgm:spPr/>
      <dgm:t>
        <a:bodyPr/>
        <a:lstStyle/>
        <a:p>
          <a:endParaRPr lang="en-US"/>
        </a:p>
      </dgm:t>
    </dgm:pt>
    <dgm:pt modelId="{A4158D49-142E-44BE-87A9-2FC8E7F90FE5}" type="pres">
      <dgm:prSet presAssocID="{45F6C17E-9480-4ED3-B913-40AAB6AB9BE7}" presName="root" presStyleCnt="0">
        <dgm:presLayoutVars>
          <dgm:dir/>
          <dgm:resizeHandles val="exact"/>
        </dgm:presLayoutVars>
      </dgm:prSet>
      <dgm:spPr/>
    </dgm:pt>
    <dgm:pt modelId="{C9951A8C-295E-4DAD-B6CD-FE7C09315005}" type="pres">
      <dgm:prSet presAssocID="{74D1142E-4607-4401-91B9-0309A8DC5ABD}" presName="compNode" presStyleCnt="0"/>
      <dgm:spPr/>
    </dgm:pt>
    <dgm:pt modelId="{6F0CBA80-96DA-434D-88D6-1E76C2E034E1}" type="pres">
      <dgm:prSet presAssocID="{74D1142E-4607-4401-91B9-0309A8DC5ABD}" presName="iconBgRect" presStyleLbl="bgShp" presStyleIdx="0" presStyleCnt="5"/>
      <dgm:spPr/>
    </dgm:pt>
    <dgm:pt modelId="{2958409D-B240-4460-8134-CDA0F4A89592}" type="pres">
      <dgm:prSet presAssocID="{74D1142E-4607-4401-91B9-0309A8DC5A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2AE5D7E-F7DE-4884-9E80-239AC3EF625F}" type="pres">
      <dgm:prSet presAssocID="{74D1142E-4607-4401-91B9-0309A8DC5ABD}" presName="spaceRect" presStyleCnt="0"/>
      <dgm:spPr/>
    </dgm:pt>
    <dgm:pt modelId="{8F25951B-ABF1-4C65-B5D8-1CA4A1BA48A5}" type="pres">
      <dgm:prSet presAssocID="{74D1142E-4607-4401-91B9-0309A8DC5ABD}" presName="textRect" presStyleLbl="revTx" presStyleIdx="0" presStyleCnt="5">
        <dgm:presLayoutVars>
          <dgm:chMax val="1"/>
          <dgm:chPref val="1"/>
        </dgm:presLayoutVars>
      </dgm:prSet>
      <dgm:spPr/>
    </dgm:pt>
    <dgm:pt modelId="{B1F7F31F-35DD-41B9-9A33-DB4A0B78DBD6}" type="pres">
      <dgm:prSet presAssocID="{1DBE5367-165D-4A87-B096-BFB5F60133DA}" presName="sibTrans" presStyleCnt="0"/>
      <dgm:spPr/>
    </dgm:pt>
    <dgm:pt modelId="{CE78F9FC-A1C5-439F-BC25-42AB25B94638}" type="pres">
      <dgm:prSet presAssocID="{0C9FAEF3-4703-49B0-BCF9-A6BDE06CAF6A}" presName="compNode" presStyleCnt="0"/>
      <dgm:spPr/>
    </dgm:pt>
    <dgm:pt modelId="{A4953CDF-8BCF-4064-AB63-62529BC15E2E}" type="pres">
      <dgm:prSet presAssocID="{0C9FAEF3-4703-49B0-BCF9-A6BDE06CAF6A}" presName="iconBgRect" presStyleLbl="bgShp" presStyleIdx="1" presStyleCnt="5"/>
      <dgm:spPr/>
    </dgm:pt>
    <dgm:pt modelId="{77E18FFB-5381-40B5-82D3-57BF1995CB8F}" type="pres">
      <dgm:prSet presAssocID="{0C9FAEF3-4703-49B0-BCF9-A6BDE06CAF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0F3112B-F82D-4927-9718-4938A1EA6AA9}" type="pres">
      <dgm:prSet presAssocID="{0C9FAEF3-4703-49B0-BCF9-A6BDE06CAF6A}" presName="spaceRect" presStyleCnt="0"/>
      <dgm:spPr/>
    </dgm:pt>
    <dgm:pt modelId="{2B923001-6A99-4C0B-B0EF-243A3BC9D7E9}" type="pres">
      <dgm:prSet presAssocID="{0C9FAEF3-4703-49B0-BCF9-A6BDE06CAF6A}" presName="textRect" presStyleLbl="revTx" presStyleIdx="1" presStyleCnt="5">
        <dgm:presLayoutVars>
          <dgm:chMax val="1"/>
          <dgm:chPref val="1"/>
        </dgm:presLayoutVars>
      </dgm:prSet>
      <dgm:spPr/>
    </dgm:pt>
    <dgm:pt modelId="{D41BD4C3-7F4B-4072-AB0D-1F56A74F5266}" type="pres">
      <dgm:prSet presAssocID="{9520530F-D07A-4915-9358-04F95D41B4D4}" presName="sibTrans" presStyleCnt="0"/>
      <dgm:spPr/>
    </dgm:pt>
    <dgm:pt modelId="{E479B8A6-3BEA-4E2B-90DD-1574DD4C9DCB}" type="pres">
      <dgm:prSet presAssocID="{D6396E64-910C-4B0A-B4AE-97FA9E8F2B7E}" presName="compNode" presStyleCnt="0"/>
      <dgm:spPr/>
    </dgm:pt>
    <dgm:pt modelId="{2061150D-C03C-4253-AC5A-F30F943F2C20}" type="pres">
      <dgm:prSet presAssocID="{D6396E64-910C-4B0A-B4AE-97FA9E8F2B7E}" presName="iconBgRect" presStyleLbl="bgShp" presStyleIdx="2" presStyleCnt="5"/>
      <dgm:spPr/>
    </dgm:pt>
    <dgm:pt modelId="{9DA1EB5B-9F75-4B96-BD68-BF186442D406}" type="pres">
      <dgm:prSet presAssocID="{D6396E64-910C-4B0A-B4AE-97FA9E8F2B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210438-A478-42E5-8620-BCD32B8D193C}" type="pres">
      <dgm:prSet presAssocID="{D6396E64-910C-4B0A-B4AE-97FA9E8F2B7E}" presName="spaceRect" presStyleCnt="0"/>
      <dgm:spPr/>
    </dgm:pt>
    <dgm:pt modelId="{BBD75EC1-76E6-4174-88E2-C5BBC55BB1FC}" type="pres">
      <dgm:prSet presAssocID="{D6396E64-910C-4B0A-B4AE-97FA9E8F2B7E}" presName="textRect" presStyleLbl="revTx" presStyleIdx="2" presStyleCnt="5">
        <dgm:presLayoutVars>
          <dgm:chMax val="1"/>
          <dgm:chPref val="1"/>
        </dgm:presLayoutVars>
      </dgm:prSet>
      <dgm:spPr/>
    </dgm:pt>
    <dgm:pt modelId="{EC26B86D-D850-4CCF-A976-8DC8B9A5A611}" type="pres">
      <dgm:prSet presAssocID="{F4E15A82-C487-4707-9683-7593DECE0800}" presName="sibTrans" presStyleCnt="0"/>
      <dgm:spPr/>
    </dgm:pt>
    <dgm:pt modelId="{7B202ECE-7BA4-4F97-8E4D-E61EAB59C420}" type="pres">
      <dgm:prSet presAssocID="{1EF1DAF0-44F0-48B2-AA8C-60A3E222BF1E}" presName="compNode" presStyleCnt="0"/>
      <dgm:spPr/>
    </dgm:pt>
    <dgm:pt modelId="{76F8031A-1690-4C56-8E12-E57CA909F98D}" type="pres">
      <dgm:prSet presAssocID="{1EF1DAF0-44F0-48B2-AA8C-60A3E222BF1E}" presName="iconBgRect" presStyleLbl="bgShp" presStyleIdx="3" presStyleCnt="5"/>
      <dgm:spPr/>
    </dgm:pt>
    <dgm:pt modelId="{031C1314-D1DA-4CAB-8A39-475E188DE053}" type="pres">
      <dgm:prSet presAssocID="{1EF1DAF0-44F0-48B2-AA8C-60A3E222BF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DC831CA2-E956-490E-9D10-8B43BF835542}" type="pres">
      <dgm:prSet presAssocID="{1EF1DAF0-44F0-48B2-AA8C-60A3E222BF1E}" presName="spaceRect" presStyleCnt="0"/>
      <dgm:spPr/>
    </dgm:pt>
    <dgm:pt modelId="{BEF00263-6778-4994-901D-6B69C5333979}" type="pres">
      <dgm:prSet presAssocID="{1EF1DAF0-44F0-48B2-AA8C-60A3E222BF1E}" presName="textRect" presStyleLbl="revTx" presStyleIdx="3" presStyleCnt="5">
        <dgm:presLayoutVars>
          <dgm:chMax val="1"/>
          <dgm:chPref val="1"/>
        </dgm:presLayoutVars>
      </dgm:prSet>
      <dgm:spPr/>
    </dgm:pt>
    <dgm:pt modelId="{BDF1A4AC-53F4-40E6-AE64-E8307DDAC12C}" type="pres">
      <dgm:prSet presAssocID="{76011B2C-009F-4C46-ACAC-26905F39C096}" presName="sibTrans" presStyleCnt="0"/>
      <dgm:spPr/>
    </dgm:pt>
    <dgm:pt modelId="{7310A9ED-66D7-433A-A091-55B0B52D39EF}" type="pres">
      <dgm:prSet presAssocID="{A07BBF57-B387-4360-8055-1232A8245567}" presName="compNode" presStyleCnt="0"/>
      <dgm:spPr/>
    </dgm:pt>
    <dgm:pt modelId="{4F1D6358-C050-4A41-ACF4-0AE490B27AC9}" type="pres">
      <dgm:prSet presAssocID="{A07BBF57-B387-4360-8055-1232A8245567}" presName="iconBgRect" presStyleLbl="bgShp" presStyleIdx="4" presStyleCnt="5"/>
      <dgm:spPr/>
    </dgm:pt>
    <dgm:pt modelId="{A6D7BDAA-6299-496D-8A02-5E323C64F3DE}" type="pres">
      <dgm:prSet presAssocID="{A07BBF57-B387-4360-8055-1232A82455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DE0C3EF-194B-46DE-84BB-02E7B7DF949D}" type="pres">
      <dgm:prSet presAssocID="{A07BBF57-B387-4360-8055-1232A8245567}" presName="spaceRect" presStyleCnt="0"/>
      <dgm:spPr/>
    </dgm:pt>
    <dgm:pt modelId="{B1E87A5F-FCFD-4868-86A1-36DB8C4BB3CA}" type="pres">
      <dgm:prSet presAssocID="{A07BBF57-B387-4360-8055-1232A824556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6DE9F12-13C5-4111-B957-76090CD2F184}" type="presOf" srcId="{1EF1DAF0-44F0-48B2-AA8C-60A3E222BF1E}" destId="{BEF00263-6778-4994-901D-6B69C5333979}" srcOrd="0" destOrd="0" presId="urn:microsoft.com/office/officeart/2018/5/layout/IconCircleLabelList"/>
    <dgm:cxn modelId="{65E7A36B-1472-4B28-8A3D-9A6A30871F0D}" srcId="{45F6C17E-9480-4ED3-B913-40AAB6AB9BE7}" destId="{D6396E64-910C-4B0A-B4AE-97FA9E8F2B7E}" srcOrd="2" destOrd="0" parTransId="{98E3C786-6EC9-4ABE-B522-66055EF9E710}" sibTransId="{F4E15A82-C487-4707-9683-7593DECE0800}"/>
    <dgm:cxn modelId="{6002A485-D2E9-47F9-A999-6294F1F93E67}" srcId="{45F6C17E-9480-4ED3-B913-40AAB6AB9BE7}" destId="{1EF1DAF0-44F0-48B2-AA8C-60A3E222BF1E}" srcOrd="3" destOrd="0" parTransId="{EAD28F65-099B-4423-A5A7-E9CB790D4202}" sibTransId="{76011B2C-009F-4C46-ACAC-26905F39C096}"/>
    <dgm:cxn modelId="{1E1509B1-F4A1-42C3-98C9-0EA502E9E86B}" type="presOf" srcId="{45F6C17E-9480-4ED3-B913-40AAB6AB9BE7}" destId="{A4158D49-142E-44BE-87A9-2FC8E7F90FE5}" srcOrd="0" destOrd="0" presId="urn:microsoft.com/office/officeart/2018/5/layout/IconCircleLabelList"/>
    <dgm:cxn modelId="{96ED1CBE-411E-45CA-B922-EA096BC0F134}" type="presOf" srcId="{D6396E64-910C-4B0A-B4AE-97FA9E8F2B7E}" destId="{BBD75EC1-76E6-4174-88E2-C5BBC55BB1FC}" srcOrd="0" destOrd="0" presId="urn:microsoft.com/office/officeart/2018/5/layout/IconCircleLabelList"/>
    <dgm:cxn modelId="{1A1633C9-124D-4DA0-84CF-F1C430194067}" srcId="{45F6C17E-9480-4ED3-B913-40AAB6AB9BE7}" destId="{A07BBF57-B387-4360-8055-1232A8245567}" srcOrd="4" destOrd="0" parTransId="{F7D32816-220C-4100-8602-1214F9C34730}" sibTransId="{A752C96F-C9F5-4034-9BB3-488A546DCB77}"/>
    <dgm:cxn modelId="{5B80F0E9-B9FC-4E8E-AC6C-D310D4F761CC}" type="presOf" srcId="{74D1142E-4607-4401-91B9-0309A8DC5ABD}" destId="{8F25951B-ABF1-4C65-B5D8-1CA4A1BA48A5}" srcOrd="0" destOrd="0" presId="urn:microsoft.com/office/officeart/2018/5/layout/IconCircleLabelList"/>
    <dgm:cxn modelId="{A73918F2-9506-4257-A3C7-26C14B26F00E}" srcId="{45F6C17E-9480-4ED3-B913-40AAB6AB9BE7}" destId="{74D1142E-4607-4401-91B9-0309A8DC5ABD}" srcOrd="0" destOrd="0" parTransId="{F61A4548-6670-48B7-A4C3-DA221F53AE1F}" sibTransId="{1DBE5367-165D-4A87-B096-BFB5F60133DA}"/>
    <dgm:cxn modelId="{43D6E6F4-4693-47B2-ABA1-494189BE4704}" srcId="{45F6C17E-9480-4ED3-B913-40AAB6AB9BE7}" destId="{0C9FAEF3-4703-49B0-BCF9-A6BDE06CAF6A}" srcOrd="1" destOrd="0" parTransId="{DAA6FC90-81BC-42C0-84A6-FF4548AC22CC}" sibTransId="{9520530F-D07A-4915-9358-04F95D41B4D4}"/>
    <dgm:cxn modelId="{DAC47FF7-62EB-4438-B28B-281743C5141A}" type="presOf" srcId="{A07BBF57-B387-4360-8055-1232A8245567}" destId="{B1E87A5F-FCFD-4868-86A1-36DB8C4BB3CA}" srcOrd="0" destOrd="0" presId="urn:microsoft.com/office/officeart/2018/5/layout/IconCircleLabelList"/>
    <dgm:cxn modelId="{C3533EFD-F8FE-40CE-9062-E9A68AF7F96F}" type="presOf" srcId="{0C9FAEF3-4703-49B0-BCF9-A6BDE06CAF6A}" destId="{2B923001-6A99-4C0B-B0EF-243A3BC9D7E9}" srcOrd="0" destOrd="0" presId="urn:microsoft.com/office/officeart/2018/5/layout/IconCircleLabelList"/>
    <dgm:cxn modelId="{062F3FAB-4E42-4CF5-8C4E-C4A3DF1DAF2A}" type="presParOf" srcId="{A4158D49-142E-44BE-87A9-2FC8E7F90FE5}" destId="{C9951A8C-295E-4DAD-B6CD-FE7C09315005}" srcOrd="0" destOrd="0" presId="urn:microsoft.com/office/officeart/2018/5/layout/IconCircleLabelList"/>
    <dgm:cxn modelId="{D0E6003E-42D0-47D8-AE67-7E2E9DFC7DEA}" type="presParOf" srcId="{C9951A8C-295E-4DAD-B6CD-FE7C09315005}" destId="{6F0CBA80-96DA-434D-88D6-1E76C2E034E1}" srcOrd="0" destOrd="0" presId="urn:microsoft.com/office/officeart/2018/5/layout/IconCircleLabelList"/>
    <dgm:cxn modelId="{8B37C544-340D-4D33-9D12-72A20330A581}" type="presParOf" srcId="{C9951A8C-295E-4DAD-B6CD-FE7C09315005}" destId="{2958409D-B240-4460-8134-CDA0F4A89592}" srcOrd="1" destOrd="0" presId="urn:microsoft.com/office/officeart/2018/5/layout/IconCircleLabelList"/>
    <dgm:cxn modelId="{009715B1-0764-44D9-9ED6-4B833C71885C}" type="presParOf" srcId="{C9951A8C-295E-4DAD-B6CD-FE7C09315005}" destId="{C2AE5D7E-F7DE-4884-9E80-239AC3EF625F}" srcOrd="2" destOrd="0" presId="urn:microsoft.com/office/officeart/2018/5/layout/IconCircleLabelList"/>
    <dgm:cxn modelId="{8E10E39B-D410-4CC5-B179-C0A4C4222325}" type="presParOf" srcId="{C9951A8C-295E-4DAD-B6CD-FE7C09315005}" destId="{8F25951B-ABF1-4C65-B5D8-1CA4A1BA48A5}" srcOrd="3" destOrd="0" presId="urn:microsoft.com/office/officeart/2018/5/layout/IconCircleLabelList"/>
    <dgm:cxn modelId="{2BA24AE6-D328-4A61-B2D8-76EEA85000D7}" type="presParOf" srcId="{A4158D49-142E-44BE-87A9-2FC8E7F90FE5}" destId="{B1F7F31F-35DD-41B9-9A33-DB4A0B78DBD6}" srcOrd="1" destOrd="0" presId="urn:microsoft.com/office/officeart/2018/5/layout/IconCircleLabelList"/>
    <dgm:cxn modelId="{3CE2B358-705E-4A9C-BBF0-156C450E2EC5}" type="presParOf" srcId="{A4158D49-142E-44BE-87A9-2FC8E7F90FE5}" destId="{CE78F9FC-A1C5-439F-BC25-42AB25B94638}" srcOrd="2" destOrd="0" presId="urn:microsoft.com/office/officeart/2018/5/layout/IconCircleLabelList"/>
    <dgm:cxn modelId="{132443D4-0E65-429C-9B17-24670028DF32}" type="presParOf" srcId="{CE78F9FC-A1C5-439F-BC25-42AB25B94638}" destId="{A4953CDF-8BCF-4064-AB63-62529BC15E2E}" srcOrd="0" destOrd="0" presId="urn:microsoft.com/office/officeart/2018/5/layout/IconCircleLabelList"/>
    <dgm:cxn modelId="{BE455D9D-0E67-482D-8C33-1C54C695D47D}" type="presParOf" srcId="{CE78F9FC-A1C5-439F-BC25-42AB25B94638}" destId="{77E18FFB-5381-40B5-82D3-57BF1995CB8F}" srcOrd="1" destOrd="0" presId="urn:microsoft.com/office/officeart/2018/5/layout/IconCircleLabelList"/>
    <dgm:cxn modelId="{F227F02A-EB03-47EA-9D94-6F71A9F92BF7}" type="presParOf" srcId="{CE78F9FC-A1C5-439F-BC25-42AB25B94638}" destId="{00F3112B-F82D-4927-9718-4938A1EA6AA9}" srcOrd="2" destOrd="0" presId="urn:microsoft.com/office/officeart/2018/5/layout/IconCircleLabelList"/>
    <dgm:cxn modelId="{64EA24A0-9BA7-4DA5-A042-235549181454}" type="presParOf" srcId="{CE78F9FC-A1C5-439F-BC25-42AB25B94638}" destId="{2B923001-6A99-4C0B-B0EF-243A3BC9D7E9}" srcOrd="3" destOrd="0" presId="urn:microsoft.com/office/officeart/2018/5/layout/IconCircleLabelList"/>
    <dgm:cxn modelId="{F6B2613C-EFAB-4F9F-96A6-D659943C6E19}" type="presParOf" srcId="{A4158D49-142E-44BE-87A9-2FC8E7F90FE5}" destId="{D41BD4C3-7F4B-4072-AB0D-1F56A74F5266}" srcOrd="3" destOrd="0" presId="urn:microsoft.com/office/officeart/2018/5/layout/IconCircleLabelList"/>
    <dgm:cxn modelId="{9C2ED986-D17E-48F2-9EF7-147307379A81}" type="presParOf" srcId="{A4158D49-142E-44BE-87A9-2FC8E7F90FE5}" destId="{E479B8A6-3BEA-4E2B-90DD-1574DD4C9DCB}" srcOrd="4" destOrd="0" presId="urn:microsoft.com/office/officeart/2018/5/layout/IconCircleLabelList"/>
    <dgm:cxn modelId="{72D785E4-652C-4F15-A9E7-5879247E8BC6}" type="presParOf" srcId="{E479B8A6-3BEA-4E2B-90DD-1574DD4C9DCB}" destId="{2061150D-C03C-4253-AC5A-F30F943F2C20}" srcOrd="0" destOrd="0" presId="urn:microsoft.com/office/officeart/2018/5/layout/IconCircleLabelList"/>
    <dgm:cxn modelId="{7EAB8EC5-5DEF-4A96-83E9-21F8970A61F6}" type="presParOf" srcId="{E479B8A6-3BEA-4E2B-90DD-1574DD4C9DCB}" destId="{9DA1EB5B-9F75-4B96-BD68-BF186442D406}" srcOrd="1" destOrd="0" presId="urn:microsoft.com/office/officeart/2018/5/layout/IconCircleLabelList"/>
    <dgm:cxn modelId="{19A0E237-EF06-45A7-8948-DB866C17C772}" type="presParOf" srcId="{E479B8A6-3BEA-4E2B-90DD-1574DD4C9DCB}" destId="{72210438-A478-42E5-8620-BCD32B8D193C}" srcOrd="2" destOrd="0" presId="urn:microsoft.com/office/officeart/2018/5/layout/IconCircleLabelList"/>
    <dgm:cxn modelId="{7C19920D-FE5B-4920-BFD5-12888AD81A10}" type="presParOf" srcId="{E479B8A6-3BEA-4E2B-90DD-1574DD4C9DCB}" destId="{BBD75EC1-76E6-4174-88E2-C5BBC55BB1FC}" srcOrd="3" destOrd="0" presId="urn:microsoft.com/office/officeart/2018/5/layout/IconCircleLabelList"/>
    <dgm:cxn modelId="{84105FA1-8889-4822-AFF8-8CF40915F4DC}" type="presParOf" srcId="{A4158D49-142E-44BE-87A9-2FC8E7F90FE5}" destId="{EC26B86D-D850-4CCF-A976-8DC8B9A5A611}" srcOrd="5" destOrd="0" presId="urn:microsoft.com/office/officeart/2018/5/layout/IconCircleLabelList"/>
    <dgm:cxn modelId="{BC9DD3CD-8188-4156-9C97-E908711BCA95}" type="presParOf" srcId="{A4158D49-142E-44BE-87A9-2FC8E7F90FE5}" destId="{7B202ECE-7BA4-4F97-8E4D-E61EAB59C420}" srcOrd="6" destOrd="0" presId="urn:microsoft.com/office/officeart/2018/5/layout/IconCircleLabelList"/>
    <dgm:cxn modelId="{112BF148-FAE3-41C1-8459-1869A8253AD7}" type="presParOf" srcId="{7B202ECE-7BA4-4F97-8E4D-E61EAB59C420}" destId="{76F8031A-1690-4C56-8E12-E57CA909F98D}" srcOrd="0" destOrd="0" presId="urn:microsoft.com/office/officeart/2018/5/layout/IconCircleLabelList"/>
    <dgm:cxn modelId="{59814A06-17C2-4D1D-9D8E-E46669384567}" type="presParOf" srcId="{7B202ECE-7BA4-4F97-8E4D-E61EAB59C420}" destId="{031C1314-D1DA-4CAB-8A39-475E188DE053}" srcOrd="1" destOrd="0" presId="urn:microsoft.com/office/officeart/2018/5/layout/IconCircleLabelList"/>
    <dgm:cxn modelId="{E457BE6D-9128-45E5-9448-E57F84D80351}" type="presParOf" srcId="{7B202ECE-7BA4-4F97-8E4D-E61EAB59C420}" destId="{DC831CA2-E956-490E-9D10-8B43BF835542}" srcOrd="2" destOrd="0" presId="urn:microsoft.com/office/officeart/2018/5/layout/IconCircleLabelList"/>
    <dgm:cxn modelId="{2E3B22D2-3FCE-489B-96CA-9F6A09F4EE0C}" type="presParOf" srcId="{7B202ECE-7BA4-4F97-8E4D-E61EAB59C420}" destId="{BEF00263-6778-4994-901D-6B69C5333979}" srcOrd="3" destOrd="0" presId="urn:microsoft.com/office/officeart/2018/5/layout/IconCircleLabelList"/>
    <dgm:cxn modelId="{59B8180F-01A8-49F3-809F-F433E7819CD9}" type="presParOf" srcId="{A4158D49-142E-44BE-87A9-2FC8E7F90FE5}" destId="{BDF1A4AC-53F4-40E6-AE64-E8307DDAC12C}" srcOrd="7" destOrd="0" presId="urn:microsoft.com/office/officeart/2018/5/layout/IconCircleLabelList"/>
    <dgm:cxn modelId="{54CA5A62-1D3D-4E58-A52A-02A5F27C364E}" type="presParOf" srcId="{A4158D49-142E-44BE-87A9-2FC8E7F90FE5}" destId="{7310A9ED-66D7-433A-A091-55B0B52D39EF}" srcOrd="8" destOrd="0" presId="urn:microsoft.com/office/officeart/2018/5/layout/IconCircleLabelList"/>
    <dgm:cxn modelId="{E9E7C510-8105-4C87-ACF0-936E023D10D9}" type="presParOf" srcId="{7310A9ED-66D7-433A-A091-55B0B52D39EF}" destId="{4F1D6358-C050-4A41-ACF4-0AE490B27AC9}" srcOrd="0" destOrd="0" presId="urn:microsoft.com/office/officeart/2018/5/layout/IconCircleLabelList"/>
    <dgm:cxn modelId="{399C63BF-EBD3-47C4-87E7-B5AD0A7927BB}" type="presParOf" srcId="{7310A9ED-66D7-433A-A091-55B0B52D39EF}" destId="{A6D7BDAA-6299-496D-8A02-5E323C64F3DE}" srcOrd="1" destOrd="0" presId="urn:microsoft.com/office/officeart/2018/5/layout/IconCircleLabelList"/>
    <dgm:cxn modelId="{63E4B061-DB03-4EEA-BCC2-9E6AD5298831}" type="presParOf" srcId="{7310A9ED-66D7-433A-A091-55B0B52D39EF}" destId="{0DE0C3EF-194B-46DE-84BB-02E7B7DF949D}" srcOrd="2" destOrd="0" presId="urn:microsoft.com/office/officeart/2018/5/layout/IconCircleLabelList"/>
    <dgm:cxn modelId="{5614438B-B981-4574-B074-EE2FDD763BC0}" type="presParOf" srcId="{7310A9ED-66D7-433A-A091-55B0B52D39EF}" destId="{B1E87A5F-FCFD-4868-86A1-36DB8C4BB3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950855-48BA-4E00-A554-E97317BBF9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E28A33-67F7-4712-A984-D5B097C2160B}">
      <dgm:prSet/>
      <dgm:spPr/>
      <dgm:t>
        <a:bodyPr/>
        <a:lstStyle/>
        <a:p>
          <a:r>
            <a:rPr lang="en-US"/>
            <a:t>For this project, we used synthetic data to create a controlled environment with clearly defined normal traffic and anomalies.</a:t>
          </a:r>
        </a:p>
      </dgm:t>
    </dgm:pt>
    <dgm:pt modelId="{80DB1260-DF9B-4823-8F04-769B6D6422D8}" type="parTrans" cxnId="{57225911-4D97-4708-B5B5-8C93D8C702B7}">
      <dgm:prSet/>
      <dgm:spPr/>
      <dgm:t>
        <a:bodyPr/>
        <a:lstStyle/>
        <a:p>
          <a:endParaRPr lang="en-US"/>
        </a:p>
      </dgm:t>
    </dgm:pt>
    <dgm:pt modelId="{5C968FAB-0E8D-4702-8915-02A008512B36}" type="sibTrans" cxnId="{57225911-4D97-4708-B5B5-8C93D8C702B7}">
      <dgm:prSet/>
      <dgm:spPr/>
      <dgm:t>
        <a:bodyPr/>
        <a:lstStyle/>
        <a:p>
          <a:endParaRPr lang="en-US"/>
        </a:p>
      </dgm:t>
    </dgm:pt>
    <dgm:pt modelId="{0A3EB8B1-7864-427B-BEA0-AE6F2D5F17A9}">
      <dgm:prSet/>
      <dgm:spPr/>
      <dgm:t>
        <a:bodyPr/>
        <a:lstStyle/>
        <a:p>
          <a:r>
            <a:rPr lang="en-US"/>
            <a:t>Normalization: All numerical features (like packet size, duration) were scaled to a 0-1 range using MinMaxScaler. This is a vital step for stable neural network training.</a:t>
          </a:r>
        </a:p>
      </dgm:t>
    </dgm:pt>
    <dgm:pt modelId="{D48E32BF-5384-40A0-BE2B-79F76C8539D0}" type="parTrans" cxnId="{25B2FEA8-905D-41C9-9380-E6DD953D06DD}">
      <dgm:prSet/>
      <dgm:spPr/>
      <dgm:t>
        <a:bodyPr/>
        <a:lstStyle/>
        <a:p>
          <a:endParaRPr lang="en-US"/>
        </a:p>
      </dgm:t>
    </dgm:pt>
    <dgm:pt modelId="{F5ED8E47-1B8D-4835-9EB3-D07F5ECA96B7}" type="sibTrans" cxnId="{25B2FEA8-905D-41C9-9380-E6DD953D06DD}">
      <dgm:prSet/>
      <dgm:spPr/>
      <dgm:t>
        <a:bodyPr/>
        <a:lstStyle/>
        <a:p>
          <a:endParaRPr lang="en-US"/>
        </a:p>
      </dgm:t>
    </dgm:pt>
    <dgm:pt modelId="{CCB293E7-DE6A-498B-B6C3-BF743E63A7DF}">
      <dgm:prSet/>
      <dgm:spPr/>
      <dgm:t>
        <a:bodyPr/>
        <a:lstStyle/>
        <a:p>
          <a:r>
            <a:rPr lang="en-US"/>
            <a:t>Sequencing: The data was converted into overlapping sequences of 10 events each. This allows the LSTM to analyze the temporal context of the traffic, not just individual events.</a:t>
          </a:r>
        </a:p>
      </dgm:t>
    </dgm:pt>
    <dgm:pt modelId="{A92895F9-CB7B-4192-BE0F-821D742B5BBC}" type="parTrans" cxnId="{1A244E4C-A68E-45BC-8FC1-F4AD8926E8D0}">
      <dgm:prSet/>
      <dgm:spPr/>
      <dgm:t>
        <a:bodyPr/>
        <a:lstStyle/>
        <a:p>
          <a:endParaRPr lang="en-US"/>
        </a:p>
      </dgm:t>
    </dgm:pt>
    <dgm:pt modelId="{11F3B45B-05EF-4E74-86FA-3A274A2F20D2}" type="sibTrans" cxnId="{1A244E4C-A68E-45BC-8FC1-F4AD8926E8D0}">
      <dgm:prSet/>
      <dgm:spPr/>
      <dgm:t>
        <a:bodyPr/>
        <a:lstStyle/>
        <a:p>
          <a:endParaRPr lang="en-US"/>
        </a:p>
      </dgm:t>
    </dgm:pt>
    <dgm:pt modelId="{1AF1989E-17DB-4B3A-8685-30AFFF91F47D}" type="pres">
      <dgm:prSet presAssocID="{10950855-48BA-4E00-A554-E97317BBF923}" presName="linear" presStyleCnt="0">
        <dgm:presLayoutVars>
          <dgm:animLvl val="lvl"/>
          <dgm:resizeHandles val="exact"/>
        </dgm:presLayoutVars>
      </dgm:prSet>
      <dgm:spPr/>
    </dgm:pt>
    <dgm:pt modelId="{38FCACFD-B6B3-4FF4-8748-2516055D4843}" type="pres">
      <dgm:prSet presAssocID="{12E28A33-67F7-4712-A984-D5B097C216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3D2335-60BF-4098-88D4-E1D734823AFE}" type="pres">
      <dgm:prSet presAssocID="{5C968FAB-0E8D-4702-8915-02A008512B36}" presName="spacer" presStyleCnt="0"/>
      <dgm:spPr/>
    </dgm:pt>
    <dgm:pt modelId="{BD771343-B0AA-41EA-949D-F261B84DF19F}" type="pres">
      <dgm:prSet presAssocID="{0A3EB8B1-7864-427B-BEA0-AE6F2D5F17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C2DBA5-1F9B-44D6-A200-F75DA227EB26}" type="pres">
      <dgm:prSet presAssocID="{F5ED8E47-1B8D-4835-9EB3-D07F5ECA96B7}" presName="spacer" presStyleCnt="0"/>
      <dgm:spPr/>
    </dgm:pt>
    <dgm:pt modelId="{B8C2D7C2-5464-4B9C-883D-8C6781238603}" type="pres">
      <dgm:prSet presAssocID="{CCB293E7-DE6A-498B-B6C3-BF743E63A7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7225911-4D97-4708-B5B5-8C93D8C702B7}" srcId="{10950855-48BA-4E00-A554-E97317BBF923}" destId="{12E28A33-67F7-4712-A984-D5B097C2160B}" srcOrd="0" destOrd="0" parTransId="{80DB1260-DF9B-4823-8F04-769B6D6422D8}" sibTransId="{5C968FAB-0E8D-4702-8915-02A008512B36}"/>
    <dgm:cxn modelId="{1A244E4C-A68E-45BC-8FC1-F4AD8926E8D0}" srcId="{10950855-48BA-4E00-A554-E97317BBF923}" destId="{CCB293E7-DE6A-498B-B6C3-BF743E63A7DF}" srcOrd="2" destOrd="0" parTransId="{A92895F9-CB7B-4192-BE0F-821D742B5BBC}" sibTransId="{11F3B45B-05EF-4E74-86FA-3A274A2F20D2}"/>
    <dgm:cxn modelId="{77A09999-CA02-4247-8C0C-19D9685E47C3}" type="presOf" srcId="{10950855-48BA-4E00-A554-E97317BBF923}" destId="{1AF1989E-17DB-4B3A-8685-30AFFF91F47D}" srcOrd="0" destOrd="0" presId="urn:microsoft.com/office/officeart/2005/8/layout/vList2"/>
    <dgm:cxn modelId="{25B2FEA8-905D-41C9-9380-E6DD953D06DD}" srcId="{10950855-48BA-4E00-A554-E97317BBF923}" destId="{0A3EB8B1-7864-427B-BEA0-AE6F2D5F17A9}" srcOrd="1" destOrd="0" parTransId="{D48E32BF-5384-40A0-BE2B-79F76C8539D0}" sibTransId="{F5ED8E47-1B8D-4835-9EB3-D07F5ECA96B7}"/>
    <dgm:cxn modelId="{0DCA26BD-278D-41DA-AE29-A2D8BDED6E7A}" type="presOf" srcId="{CCB293E7-DE6A-498B-B6C3-BF743E63A7DF}" destId="{B8C2D7C2-5464-4B9C-883D-8C6781238603}" srcOrd="0" destOrd="0" presId="urn:microsoft.com/office/officeart/2005/8/layout/vList2"/>
    <dgm:cxn modelId="{D4EA00C6-ECC9-4A2D-A929-7DC699E63034}" type="presOf" srcId="{12E28A33-67F7-4712-A984-D5B097C2160B}" destId="{38FCACFD-B6B3-4FF4-8748-2516055D4843}" srcOrd="0" destOrd="0" presId="urn:microsoft.com/office/officeart/2005/8/layout/vList2"/>
    <dgm:cxn modelId="{7AA6A0E1-8A5E-40B0-BBFB-4BAAA2895A64}" type="presOf" srcId="{0A3EB8B1-7864-427B-BEA0-AE6F2D5F17A9}" destId="{BD771343-B0AA-41EA-949D-F261B84DF19F}" srcOrd="0" destOrd="0" presId="urn:microsoft.com/office/officeart/2005/8/layout/vList2"/>
    <dgm:cxn modelId="{C2FABE79-1807-4BDA-A1DF-188DE7BCB901}" type="presParOf" srcId="{1AF1989E-17DB-4B3A-8685-30AFFF91F47D}" destId="{38FCACFD-B6B3-4FF4-8748-2516055D4843}" srcOrd="0" destOrd="0" presId="urn:microsoft.com/office/officeart/2005/8/layout/vList2"/>
    <dgm:cxn modelId="{D0B2500D-3161-4D30-85A5-E4BBD1127EE4}" type="presParOf" srcId="{1AF1989E-17DB-4B3A-8685-30AFFF91F47D}" destId="{8A3D2335-60BF-4098-88D4-E1D734823AFE}" srcOrd="1" destOrd="0" presId="urn:microsoft.com/office/officeart/2005/8/layout/vList2"/>
    <dgm:cxn modelId="{EEC30408-E23C-402C-B6EA-CE2AEB815E22}" type="presParOf" srcId="{1AF1989E-17DB-4B3A-8685-30AFFF91F47D}" destId="{BD771343-B0AA-41EA-949D-F261B84DF19F}" srcOrd="2" destOrd="0" presId="urn:microsoft.com/office/officeart/2005/8/layout/vList2"/>
    <dgm:cxn modelId="{B3AA5F12-F2F9-450B-B03C-B31A447C831E}" type="presParOf" srcId="{1AF1989E-17DB-4B3A-8685-30AFFF91F47D}" destId="{76C2DBA5-1F9B-44D6-A200-F75DA227EB26}" srcOrd="3" destOrd="0" presId="urn:microsoft.com/office/officeart/2005/8/layout/vList2"/>
    <dgm:cxn modelId="{3F07F8E2-1546-43BD-B8E8-824A789457F0}" type="presParOf" srcId="{1AF1989E-17DB-4B3A-8685-30AFFF91F47D}" destId="{B8C2D7C2-5464-4B9C-883D-8C67812386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C218B-08E9-44A7-B1F1-7331DC63742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62AE9-67E9-4F45-94F1-0793ADAA2E2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1310D-58AD-41CB-8F55-01638786051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Computer networks are the backbone of modern infrastructure, but they are under constant threat.</a:t>
          </a:r>
        </a:p>
      </dsp:txBody>
      <dsp:txXfrm>
        <a:off x="1834517" y="469890"/>
        <a:ext cx="3148942" cy="1335915"/>
      </dsp:txXfrm>
    </dsp:sp>
    <dsp:sp modelId="{14AC246F-A2BE-4A24-85C9-C459057C73F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F4E01-9DC5-429E-9EDC-40863969C02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D45DC-4522-4A39-8952-523E38A1021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sheer volume and speed of network traffic make manual monitoring impossible. Traditional security systems, like firewalls, often rely on signature-based detection—they look for known threats from a predefined list. </a:t>
          </a:r>
        </a:p>
      </dsp:txBody>
      <dsp:txXfrm>
        <a:off x="7154322" y="469890"/>
        <a:ext cx="3148942" cy="1335915"/>
      </dsp:txXfrm>
    </dsp:sp>
    <dsp:sp modelId="{EEC8247E-4EF0-4803-B98F-28EAFEA1512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75857-5C31-4731-BEE9-C865128A9AD6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4EFB6-BC74-4F47-AC81-0D6274AB0D84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critical weakness: They are vulnerable to "zero-day" attacks—new, never-before-seen threats that have no signature.</a:t>
          </a:r>
        </a:p>
      </dsp:txBody>
      <dsp:txXfrm>
        <a:off x="1834517" y="2545532"/>
        <a:ext cx="3148942" cy="1335915"/>
      </dsp:txXfrm>
    </dsp:sp>
    <dsp:sp modelId="{20C7382D-BA8D-4170-AB8C-B2EFA42237C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2D207-C1F6-4F9D-B99C-51AD90BA689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BB5A3-9396-4BDA-AF94-D2FFFF3A38C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Our Goal: </a:t>
          </a:r>
          <a:r>
            <a:rPr lang="en-US" sz="1400" kern="1200"/>
            <a:t>To build a system that learns "normal" behavior to automatically flag anything unusual.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C21E7-F070-4925-99C8-264D689D471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AA11F-0B03-4204-B76A-6BDC8DEA05E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3257F-911D-4070-AB1D-B15AF4EB8EE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Instead of trying to define every possible threat, we teach our model what normal, healthy network behavior looks like. Analogy: Think of a security guard who has patrolled the same building for years. </a:t>
          </a:r>
        </a:p>
      </dsp:txBody>
      <dsp:txXfrm>
        <a:off x="1435590" y="531"/>
        <a:ext cx="9080009" cy="1242935"/>
      </dsp:txXfrm>
    </dsp:sp>
    <dsp:sp modelId="{9119D86A-BA98-43B5-87B0-BA258B4401B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1A38C-B0DA-4B3E-A4A9-B8690803485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3A998-0BB7-4B36-9183-01A69EDBA76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They know the normal sounds, the usual faces, and the daily rhythm. They can spot something "wrong" instantly, even if they've never seen that specific problem before. </a:t>
          </a:r>
        </a:p>
      </dsp:txBody>
      <dsp:txXfrm>
        <a:off x="1435590" y="1554201"/>
        <a:ext cx="9080009" cy="1242935"/>
      </dsp:txXfrm>
    </dsp:sp>
    <dsp:sp modelId="{48367D99-DCBB-4D59-996B-151797F8902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7F7DF-28DD-4D5A-8BAA-8F51629E373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095A2-70C8-452F-BCA5-293B503E4CF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Our model becomes an expert on "normal." Any traffic that deviates from this learned norm is flagged as a potential anomaly. This is an unsupervised approach.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CBA80-96DA-434D-88D6-1E76C2E034E1}">
      <dsp:nvSpPr>
        <dsp:cNvPr id="0" name=""/>
        <dsp:cNvSpPr/>
      </dsp:nvSpPr>
      <dsp:spPr>
        <a:xfrm>
          <a:off x="478800" y="109627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8409D-B240-4460-8134-CDA0F4A89592}">
      <dsp:nvSpPr>
        <dsp:cNvPr id="0" name=""/>
        <dsp:cNvSpPr/>
      </dsp:nvSpPr>
      <dsp:spPr>
        <a:xfrm>
          <a:off x="71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5951B-ABF1-4C65-B5D8-1CA4A1BA48A5}">
      <dsp:nvSpPr>
        <dsp:cNvPr id="0" name=""/>
        <dsp:cNvSpPr/>
      </dsp:nvSpPr>
      <dsp:spPr>
        <a:xfrm>
          <a:off x="12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Python: The core language. </a:t>
          </a:r>
          <a:endParaRPr lang="en-US" sz="1100" kern="1200"/>
        </a:p>
      </dsp:txBody>
      <dsp:txXfrm>
        <a:off x="127800" y="2536272"/>
        <a:ext cx="1800000" cy="720000"/>
      </dsp:txXfrm>
    </dsp:sp>
    <dsp:sp modelId="{A4953CDF-8BCF-4064-AB63-62529BC15E2E}">
      <dsp:nvSpPr>
        <dsp:cNvPr id="0" name=""/>
        <dsp:cNvSpPr/>
      </dsp:nvSpPr>
      <dsp:spPr>
        <a:xfrm>
          <a:off x="2593800" y="109627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8FFB-5381-40B5-82D3-57BF1995CB8F}">
      <dsp:nvSpPr>
        <dsp:cNvPr id="0" name=""/>
        <dsp:cNvSpPr/>
      </dsp:nvSpPr>
      <dsp:spPr>
        <a:xfrm>
          <a:off x="282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23001-6A99-4C0B-B0EF-243A3BC9D7E9}">
      <dsp:nvSpPr>
        <dsp:cNvPr id="0" name=""/>
        <dsp:cNvSpPr/>
      </dsp:nvSpPr>
      <dsp:spPr>
        <a:xfrm>
          <a:off x="224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Pandas &amp; NumPy: For high-performance data manipulation. </a:t>
          </a:r>
          <a:endParaRPr lang="en-US" sz="1100" kern="1200"/>
        </a:p>
      </dsp:txBody>
      <dsp:txXfrm>
        <a:off x="2242800" y="2536272"/>
        <a:ext cx="1800000" cy="720000"/>
      </dsp:txXfrm>
    </dsp:sp>
    <dsp:sp modelId="{2061150D-C03C-4253-AC5A-F30F943F2C20}">
      <dsp:nvSpPr>
        <dsp:cNvPr id="0" name=""/>
        <dsp:cNvSpPr/>
      </dsp:nvSpPr>
      <dsp:spPr>
        <a:xfrm>
          <a:off x="4708800" y="109627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1EB5B-9F75-4B96-BD68-BF186442D406}">
      <dsp:nvSpPr>
        <dsp:cNvPr id="0" name=""/>
        <dsp:cNvSpPr/>
      </dsp:nvSpPr>
      <dsp:spPr>
        <a:xfrm>
          <a:off x="494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75EC1-76E6-4174-88E2-C5BBC55BB1FC}">
      <dsp:nvSpPr>
        <dsp:cNvPr id="0" name=""/>
        <dsp:cNvSpPr/>
      </dsp:nvSpPr>
      <dsp:spPr>
        <a:xfrm>
          <a:off x="435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Scikit-learn: For essential preprocessing (MinMaxScaler). </a:t>
          </a:r>
          <a:endParaRPr lang="en-US" sz="1100" kern="1200"/>
        </a:p>
      </dsp:txBody>
      <dsp:txXfrm>
        <a:off x="4357800" y="2536272"/>
        <a:ext cx="1800000" cy="720000"/>
      </dsp:txXfrm>
    </dsp:sp>
    <dsp:sp modelId="{76F8031A-1690-4C56-8E12-E57CA909F98D}">
      <dsp:nvSpPr>
        <dsp:cNvPr id="0" name=""/>
        <dsp:cNvSpPr/>
      </dsp:nvSpPr>
      <dsp:spPr>
        <a:xfrm>
          <a:off x="6823800" y="109627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C1314-D1DA-4CAB-8A39-475E188DE053}">
      <dsp:nvSpPr>
        <dsp:cNvPr id="0" name=""/>
        <dsp:cNvSpPr/>
      </dsp:nvSpPr>
      <dsp:spPr>
        <a:xfrm>
          <a:off x="705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00263-6778-4994-901D-6B69C5333979}">
      <dsp:nvSpPr>
        <dsp:cNvPr id="0" name=""/>
        <dsp:cNvSpPr/>
      </dsp:nvSpPr>
      <dsp:spPr>
        <a:xfrm>
          <a:off x="647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TensorFlow/Keras: The deep learning framework used to build our AI model. </a:t>
          </a:r>
          <a:endParaRPr lang="en-US" sz="1100" kern="1200"/>
        </a:p>
      </dsp:txBody>
      <dsp:txXfrm>
        <a:off x="6472800" y="2536272"/>
        <a:ext cx="1800000" cy="720000"/>
      </dsp:txXfrm>
    </dsp:sp>
    <dsp:sp modelId="{4F1D6358-C050-4A41-ACF4-0AE490B27AC9}">
      <dsp:nvSpPr>
        <dsp:cNvPr id="0" name=""/>
        <dsp:cNvSpPr/>
      </dsp:nvSpPr>
      <dsp:spPr>
        <a:xfrm>
          <a:off x="8938800" y="1096271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7BDAA-6299-496D-8A02-5E323C64F3DE}">
      <dsp:nvSpPr>
        <dsp:cNvPr id="0" name=""/>
        <dsp:cNvSpPr/>
      </dsp:nvSpPr>
      <dsp:spPr>
        <a:xfrm>
          <a:off x="917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87A5F-FCFD-4868-86A1-36DB8C4BB3CA}">
      <dsp:nvSpPr>
        <dsp:cNvPr id="0" name=""/>
        <dsp:cNvSpPr/>
      </dsp:nvSpPr>
      <dsp:spPr>
        <a:xfrm>
          <a:off x="858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Matplotlib: For visualizing our results.</a:t>
          </a:r>
          <a:endParaRPr lang="en-US" sz="1100" kern="1200"/>
        </a:p>
      </dsp:txBody>
      <dsp:txXfrm>
        <a:off x="8587800" y="253627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CACFD-B6B3-4FF4-8748-2516055D4843}">
      <dsp:nvSpPr>
        <dsp:cNvPr id="0" name=""/>
        <dsp:cNvSpPr/>
      </dsp:nvSpPr>
      <dsp:spPr>
        <a:xfrm>
          <a:off x="0" y="5895"/>
          <a:ext cx="10515600" cy="139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For this project, we used synthetic data to create a controlled environment with clearly defined normal traffic and anomalies.</a:t>
          </a:r>
        </a:p>
      </dsp:txBody>
      <dsp:txXfrm>
        <a:off x="68270" y="74165"/>
        <a:ext cx="10379060" cy="1261975"/>
      </dsp:txXfrm>
    </dsp:sp>
    <dsp:sp modelId="{BD771343-B0AA-41EA-949D-F261B84DF19F}">
      <dsp:nvSpPr>
        <dsp:cNvPr id="0" name=""/>
        <dsp:cNvSpPr/>
      </dsp:nvSpPr>
      <dsp:spPr>
        <a:xfrm>
          <a:off x="0" y="1476411"/>
          <a:ext cx="10515600" cy="139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Normalization: All numerical features (like packet size, duration) were scaled to a 0-1 range using MinMaxScaler. This is a vital step for stable neural network training.</a:t>
          </a:r>
        </a:p>
      </dsp:txBody>
      <dsp:txXfrm>
        <a:off x="68270" y="1544681"/>
        <a:ext cx="10379060" cy="1261975"/>
      </dsp:txXfrm>
    </dsp:sp>
    <dsp:sp modelId="{B8C2D7C2-5464-4B9C-883D-8C6781238603}">
      <dsp:nvSpPr>
        <dsp:cNvPr id="0" name=""/>
        <dsp:cNvSpPr/>
      </dsp:nvSpPr>
      <dsp:spPr>
        <a:xfrm>
          <a:off x="0" y="2946926"/>
          <a:ext cx="10515600" cy="139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Sequencing: The data was converted into overlapping sequences of 10 events each. This allows the LSTM to analyze the temporal context of the traffic, not just individual events.</a:t>
          </a:r>
        </a:p>
      </dsp:txBody>
      <dsp:txXfrm>
        <a:off x="68270" y="3015196"/>
        <a:ext cx="10379060" cy="126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59A8-2901-F168-005C-CE2DC71D3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AB6CC-BA1F-72D9-52E0-41A6BB5F6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4018-147A-6389-F380-4985FDCA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C37A-CAAE-3117-9A4C-79F7C0D2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12FF-E909-DE63-AA47-910D9D1D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07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41F9-B20E-74B0-1058-DFB6D6DE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C643D-B82B-827D-CC13-772D31D56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98B9-D55D-E779-D452-74F78A0B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C282-8299-86FA-5B19-085FA86E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AA39-1B50-922D-762B-4A7C91EE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3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04CBE-7963-E590-9BC0-C0419AC2C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C72D3-F565-7D4B-C4EE-1DA02C4F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BB1B-9C52-4A44-1F08-062EF037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23807-ACD9-C045-3F68-17914EBE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A24-0702-811C-07D2-F445A90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9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B515-DF1B-0CF6-998E-87EA6562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0162-CA37-1A0B-E58F-34910571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C36D-416E-9A99-B79D-49EF6A00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3597-A96F-A606-58FB-9FB42BFF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AC9F-59AB-1F5B-9244-BF1A847F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C6-0B1E-F3C9-0ACD-4DFF8A31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32653-B829-64AD-4318-BF8DD271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6219-3F4B-0CD7-378A-29ACCE10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33AD-6B8D-DCF7-B197-415E8423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A035-94B1-4DCF-77D9-33B939F2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4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25F7-1CD4-F5D2-4919-BE5375D4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DEF8-6D46-941A-E908-6A0B381C9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9EC5-5739-0677-00F2-D458F4FA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AAF52-D715-EE76-0375-8774C667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0FF4-AC1F-19A3-6783-10A0A166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D1014-544C-005B-462D-0807345E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3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D553-7D57-8874-E174-32C0829C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3044B-414D-83FE-B82D-06AB8CA7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407B-1B0D-7EE5-259D-82083CD1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9C09F-C4B0-0A1A-B69C-001B34717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D55EB-9DE9-0F00-14AE-90D5A2621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C6975-7E85-B1EE-AC7A-0B09404C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3F5A7-9674-4937-02ED-445E1195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6BB50-BD71-E7C7-5A22-052F81A6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2F4-9178-3F4C-E48A-CE60C05E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EE6F0-B2BC-06E5-2AA8-B8AF4B88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F4D2C-99D1-246F-5510-C3DC42EE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D3E02-D383-3378-DFFF-340AA784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A99F5-71D1-3BD0-7EEB-5CF375C0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0228B-0CC2-739A-C201-D5F0B869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11008-F8E0-714C-1419-1748F622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7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3B42-2DB5-A7D7-D162-D5692A3D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F1B5-E720-7A87-46FB-FAFD677C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CDE8B-E027-0EEC-2D5D-AD7085A9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0FF3F-DC15-C16D-BC6E-47E98E6E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7455A-9790-3A5C-06B8-762662B5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5D23-F586-2CC5-46D8-1057AC20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1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CCDC-E778-388C-4086-C817AB9C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C9C09-0C63-86DB-FA26-1102E570D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9F943-8977-6685-4C9B-CCCB364AD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ED6DC-DB88-A5E5-0258-4342885D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2C6CF-23DF-58D8-0F6B-90FAA13E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B101E-A455-B29C-F69F-9F0DEC99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2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47371-8AD1-6FAE-1E98-7EE45C00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392F5-39CF-8DCA-7CED-0DAA893C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1A7D-D924-99A4-277F-FAF3331F5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65349-DACA-4F6A-8010-AD335E4E465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D468-8784-BB9A-D349-CECA0523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71F5-E32A-BDD8-5B35-7F409A73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BB6D0-D59F-4DBE-9F9E-E56078CA4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80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l.f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E61DC-B904-FEF3-A49A-3F1A1BFD6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IN" sz="4800">
                <a:solidFill>
                  <a:srgbClr val="FFFFFF"/>
                </a:solidFill>
              </a:rPr>
              <a:t>Anomaly Detection in Network Traffic using LSTM Autoencoder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E5569-14AA-22F0-D126-6A41ABFB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25BE3-4FBF-D99C-0D28-55290BAD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9A30F74-8070-5A5F-E1F9-431D2AD64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3167-E774-99A7-B57A-E889261F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&amp; Problem Statement </a:t>
            </a:r>
            <a:endParaRPr lang="en-IN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2A3EA09-AA7B-C02A-2C51-A23A714017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19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C966-931B-1E69-C14E-07EC58F0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 Learning "Normal" to Spot the Abnormal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523E8-4C3E-94A5-65E9-43FD2B78D1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26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F76F0-89EA-1B9A-1F74-FCFC71FD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Why LSTM Autoencoders?</a:t>
            </a:r>
          </a:p>
        </p:txBody>
      </p:sp>
      <p:pic>
        <p:nvPicPr>
          <p:cNvPr id="21" name="Graphic 20" descr="Brain in head">
            <a:extLst>
              <a:ext uri="{FF2B5EF4-FFF2-40B4-BE49-F238E27FC236}">
                <a16:creationId xmlns:a16="http://schemas.microsoft.com/office/drawing/2014/main" id="{A504A7EE-0C79-2AB4-67C6-23131A081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5A8D-B123-9957-169B-FE344BF7C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Autoencoder: This is the core of our "learning normal" strategy. It's a neural network that learns to compress (encode) and then reconstruct (decode) data. </a:t>
            </a:r>
          </a:p>
          <a:p>
            <a:r>
              <a:rPr lang="en-US" sz="1700">
                <a:solidFill>
                  <a:schemeClr val="tx2"/>
                </a:solidFill>
              </a:rPr>
              <a:t>It's trained to do this perfectly for normal traffic. LSTM (Long Short-Term Memory): Network traffic isn't just data; it's a sequence of events over time. A DDoS attack, for example, is a pattern of packets. </a:t>
            </a:r>
          </a:p>
          <a:p>
            <a:r>
              <a:rPr lang="en-US" sz="1700">
                <a:solidFill>
                  <a:schemeClr val="tx2"/>
                </a:solidFill>
              </a:rPr>
              <a:t>LSTMs are special neural network layers designed to understand and remember patterns in sequences, making them ideal for understanding the "rhythm" of network traffic.</a:t>
            </a:r>
            <a:br>
              <a:rPr lang="en-US" sz="1700">
                <a:solidFill>
                  <a:schemeClr val="tx2"/>
                </a:solidFill>
              </a:rPr>
            </a:br>
            <a:endParaRPr lang="en-IN" sz="170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4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AE4C5-9A0C-2F5E-381F-BA1E77ED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5200"/>
              <a:t>The 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362E1C-B64C-A57F-2F39-F2589E6A7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99170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85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69F8E213-CB92-82E4-B920-428136CF4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10915"/>
            <a:ext cx="11888218" cy="217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17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9118-231E-832D-96DA-F6D64103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the Data Ready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94B9FA-0D89-B5A2-A60A-0A1E0D4176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91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444BF-7C49-2255-6EED-24DF58FD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4FAF-C8C2-7057-E663-575B41B1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The model has two main parts built with </a:t>
            </a:r>
            <a:r>
              <a:rPr lang="en-US" sz="2400" b="1"/>
              <a:t>Keras</a:t>
            </a:r>
            <a:r>
              <a:rPr lang="en-US" sz="2400"/>
              <a:t>: </a:t>
            </a:r>
          </a:p>
          <a:p>
            <a:r>
              <a:rPr lang="en-US" sz="2400" b="1"/>
              <a:t>Encoder: </a:t>
            </a:r>
            <a:r>
              <a:rPr lang="en-US" sz="2400"/>
              <a:t>An LSTM layer that takes a sequence of network data and compresses it into a single, compact vector that represents the sequence's learned features. </a:t>
            </a:r>
          </a:p>
          <a:p>
            <a:r>
              <a:rPr lang="en-US" sz="2400" b="1"/>
              <a:t>Decoder: </a:t>
            </a:r>
            <a:r>
              <a:rPr lang="en-US" sz="2400"/>
              <a:t>A second LSTM layer that takes this vector, and with the help of RepeatVector and TimeDistributed layers, attempts to reconstruct the original sequence.</a:t>
            </a:r>
            <a:endParaRPr lang="en-IN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0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49062-7A9A-C32D-2D8C-2C3C5217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Learning the Rhythm of Normal Traffic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BB79-0B75-9377-AC82-ECCF2DED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/>
              <a:t>This is the most critical step. The model is trained exclusively on normal traffic sequences. </a:t>
            </a:r>
          </a:p>
          <a:p>
            <a:r>
              <a:rPr lang="en-US" sz="2000"/>
              <a:t>We use the </a:t>
            </a:r>
            <a:r>
              <a:rPr lang="en-US" sz="2000" u="sng">
                <a:hlinkClick r:id="rId2"/>
              </a:rPr>
              <a:t>model.fit</a:t>
            </a:r>
            <a:r>
              <a:rPr lang="en-US" sz="2000"/>
              <a:t>() function where the input and the target are the same. </a:t>
            </a:r>
            <a:r>
              <a:rPr lang="en-US" sz="2000" u="sng">
                <a:hlinkClick r:id="rId2"/>
              </a:rPr>
              <a:t>model.fit</a:t>
            </a:r>
            <a:r>
              <a:rPr lang="en-US" sz="2000"/>
              <a:t>(X_train, X_train, ...) </a:t>
            </a:r>
          </a:p>
          <a:p>
            <a:r>
              <a:rPr lang="en-US" sz="2000"/>
              <a:t>This command tells the model: "Look at this normal data (X_train) and learn how to generate it (X_train) perfectly." </a:t>
            </a:r>
          </a:p>
          <a:p>
            <a:r>
              <a:rPr lang="en-US" sz="2000"/>
              <a:t>The model minimizes its reconstruction error (loss='mse'), effectively becoming an expert on normal patterns. </a:t>
            </a:r>
            <a:br>
              <a:rPr lang="en-US" sz="2000"/>
            </a:br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Aptos</vt:lpstr>
      <vt:lpstr>Aptos Display</vt:lpstr>
      <vt:lpstr>Arial</vt:lpstr>
      <vt:lpstr>Office Theme</vt:lpstr>
      <vt:lpstr>Anomaly Detection in Network Traffic using LSTM Autoencoder</vt:lpstr>
      <vt:lpstr>Introduction &amp; Problem Statement </vt:lpstr>
      <vt:lpstr>Our Solution: Learning "Normal" to Spot the Abnormal</vt:lpstr>
      <vt:lpstr>Why LSTM Autoencoders?</vt:lpstr>
      <vt:lpstr>The Technology Stack</vt:lpstr>
      <vt:lpstr>PowerPoint Presentation</vt:lpstr>
      <vt:lpstr>Getting the Data Ready</vt:lpstr>
      <vt:lpstr>Model Architecture</vt:lpstr>
      <vt:lpstr>Learning the Rhythm of Normal Traffic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Mantena venkata sita rama raju</dc:creator>
  <cp:lastModifiedBy>Mantena venkata sita rama raju</cp:lastModifiedBy>
  <cp:revision>1</cp:revision>
  <dcterms:created xsi:type="dcterms:W3CDTF">2025-08-07T07:46:22Z</dcterms:created>
  <dcterms:modified xsi:type="dcterms:W3CDTF">2025-08-07T07:57:28Z</dcterms:modified>
</cp:coreProperties>
</file>