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68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06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6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3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1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6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0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8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60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E646-E263-4B82-BE60-101DC30E1449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CH10-Gestion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 front-end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73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1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black"/>
                </a:solidFill>
              </a:rPr>
              <a:t>About.js</a:t>
            </a:r>
            <a:r>
              <a:rPr lang="fr-FR" dirty="0">
                <a:solidFill>
                  <a:prstClr val="black"/>
                </a:solidFill>
              </a:rPr>
              <a:t>: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087" y="2817065"/>
            <a:ext cx="5739451" cy="27769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04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1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black"/>
                </a:solidFill>
              </a:rPr>
              <a:t>index.js</a:t>
            </a:r>
            <a:r>
              <a:rPr lang="fr-FR" dirty="0">
                <a:solidFill>
                  <a:prstClr val="black"/>
                </a:solidFill>
              </a:rPr>
              <a:t>: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86" y="2711287"/>
            <a:ext cx="7887584" cy="26164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99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1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black"/>
                </a:solidFill>
              </a:rPr>
              <a:t>Rendu:</a:t>
            </a:r>
            <a:endParaRPr lang="fr-FR" dirty="0">
              <a:solidFill>
                <a:prstClr val="black"/>
              </a:solidFill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71" y="2695231"/>
            <a:ext cx="8353425" cy="24479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801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Créer un projet </a:t>
            </a:r>
            <a:r>
              <a:rPr lang="fr-FR" dirty="0" smtClean="0"/>
              <a:t>chapitre10-exp2 </a:t>
            </a:r>
            <a:r>
              <a:rPr lang="fr-FR" dirty="0"/>
              <a:t>et installer </a:t>
            </a:r>
            <a:r>
              <a:rPr lang="fr-FR" dirty="0" err="1"/>
              <a:t>react</a:t>
            </a:r>
            <a:r>
              <a:rPr lang="fr-FR" dirty="0"/>
              <a:t>-router:</a:t>
            </a:r>
          </a:p>
          <a:p>
            <a:pPr marL="914400" lvl="2" indent="0">
              <a:buNone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npx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create-react-app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chapitre10-exp2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cd 13-routage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install --save react-router-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dom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Supprime tous les contenus </a:t>
            </a:r>
            <a:r>
              <a:rPr lang="fr-FR" dirty="0" smtClean="0"/>
              <a:t>du fichier App.js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75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App.js: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6" y="2761446"/>
            <a:ext cx="5565598" cy="37524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971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Page1.js: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18" y="2728913"/>
            <a:ext cx="6557717" cy="28670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12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Page2.js: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06" y="2820821"/>
            <a:ext cx="6932138" cy="23609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6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Rendu Page1: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03" y="2729403"/>
            <a:ext cx="5181600" cy="31337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49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Rendu Page2: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37" y="2820579"/>
            <a:ext cx="5772150" cy="2819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49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Nous allons modifier l’exemple 2 pour utiliser un paramètre: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App.js 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0" y="2800146"/>
            <a:ext cx="6273882" cy="37471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34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 Introduction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routes donnent la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capacité d'afficher différentes pages à l'utilisateur. Cela signifie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qu'il donne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possibilité de naviguer entre les différentes parties d'une application en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entrant une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ou en cliquant sur un élément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Afin de développer une application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 vous faut écrire plusieurs Component mais il a besoin d'un seul fichier afin de servir des utilisateurs, c'est index.html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défaut,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vient sans routage. Et pour l'activer, nous devons ajouter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bibliothèque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nommée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-router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l'installer, vous devrez exécuter la commande suivante dans votre terminal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-router-dom</a:t>
            </a:r>
            <a:endParaRPr lang="fr-F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Page1.js: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96" y="2804721"/>
            <a:ext cx="6461142" cy="24385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51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Page2.js: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31" y="2850872"/>
            <a:ext cx="6719495" cy="25892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768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Rendu Page1: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76" y="2705894"/>
            <a:ext cx="5895975" cy="2590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6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Rendu Page2: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60" y="2748756"/>
            <a:ext cx="5248275" cy="25050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18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Router vous permet de définir des URL dynamiques et de sélectionner un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composant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approprié pour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l’afficher sur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navigateur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l’utilisateur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correspondance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chaque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URL.</a:t>
            </a:r>
          </a:p>
          <a:p>
            <a:pPr algn="just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98" y="3033614"/>
            <a:ext cx="6643638" cy="36657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24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II- Le composant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BrowserRouter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BrowserRouter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utilisé plus couramment, il utilise le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 incluse dans HTML5 pour surveiller l’historique de votre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routeur.</a:t>
            </a: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 élément indique que nous allons utiliser un routage dans le contenu à l’aide de l’élément &lt;Route&gt;:</a:t>
            </a:r>
          </a:p>
          <a:p>
            <a:pPr marL="914400" lvl="2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BrowserRouter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&lt;Route exact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="/" component={Home}/&gt;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&lt;Route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="/about" component={About}/&gt;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&lt;Route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="/topics" component={Topics}/&gt;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BrowserRouter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8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Le composant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composant &lt;Route&gt; définit une relation (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entre une URL et un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Component. Cela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signifie que lorsque l'utilisateur visite une URL sur le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navigateur, un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correspondant doit être rendu sur l'interface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L'attribut exact est utilisé dans le &lt;Route&gt; afin de dire que ce &lt;Route&gt; ne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 que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la URL sur le navigateur correspond absolument à la valeur de son attribut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2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418"/>
          </a:xfrm>
        </p:spPr>
        <p:txBody>
          <a:bodyPr>
            <a:norm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1: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Créer un projet </a:t>
            </a:r>
            <a:r>
              <a:rPr lang="fr-FR" dirty="0" smtClean="0"/>
              <a:t>chapitre10-exp1 </a:t>
            </a:r>
            <a:r>
              <a:rPr lang="fr-FR" dirty="0"/>
              <a:t>et installer </a:t>
            </a:r>
            <a:r>
              <a:rPr lang="fr-FR" dirty="0" err="1" smtClean="0"/>
              <a:t>react</a:t>
            </a:r>
            <a:r>
              <a:rPr lang="fr-FR" dirty="0" smtClean="0"/>
              <a:t>-router:</a:t>
            </a:r>
          </a:p>
          <a:p>
            <a:pPr marL="914400" lvl="2" indent="0">
              <a:buNone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npx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create-react-app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chapitre10-exp1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cd 13-routage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install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--save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react-router-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dom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Supprime tous les contenus des deux fichiers App.css &amp; App.js, nous allons écrire </a:t>
            </a:r>
            <a:r>
              <a:rPr lang="fr-FR" dirty="0"/>
              <a:t>le code de ces deux fichiers</a:t>
            </a:r>
            <a:r>
              <a:rPr lang="fr-F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App.css:</a:t>
            </a:r>
          </a:p>
          <a:p>
            <a:pPr marL="457200" lvl="1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58" y="5060240"/>
            <a:ext cx="4064818" cy="156680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56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1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App.js: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43" y="2720959"/>
            <a:ext cx="5920936" cy="32462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89" y="2720959"/>
            <a:ext cx="5163969" cy="32462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96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1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black"/>
                </a:solidFill>
              </a:rPr>
              <a:t>Home.js</a:t>
            </a:r>
            <a:r>
              <a:rPr lang="fr-FR" dirty="0">
                <a:solidFill>
                  <a:prstClr val="black"/>
                </a:solidFill>
              </a:rPr>
              <a:t>: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20" y="2747836"/>
            <a:ext cx="5670487" cy="27008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48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1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prstClr val="black"/>
                </a:solidFill>
              </a:rPr>
              <a:t>Blog.js</a:t>
            </a:r>
            <a:r>
              <a:rPr lang="fr-FR" dirty="0">
                <a:solidFill>
                  <a:prstClr val="black"/>
                </a:solidFill>
              </a:rPr>
              <a:t>: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03" y="2616527"/>
            <a:ext cx="5653824" cy="27936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529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7530</TotalTime>
  <Words>496</Words>
  <Application>Microsoft Office PowerPoint</Application>
  <PresentationFormat>Grand écran</PresentationFormat>
  <Paragraphs>84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Thème Office</vt:lpstr>
      <vt:lpstr>CH10-Gestion des routes</vt:lpstr>
      <vt:lpstr>I- Introduction</vt:lpstr>
      <vt:lpstr>I- Introduction</vt:lpstr>
      <vt:lpstr>II- Le composant BrowserRouter</vt:lpstr>
      <vt:lpstr>III- Le composant Route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  <vt:lpstr>IV- Exemples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NAJ LAM</dc:creator>
  <cp:lastModifiedBy>NAJ LAM</cp:lastModifiedBy>
  <cp:revision>58</cp:revision>
  <dcterms:created xsi:type="dcterms:W3CDTF">2023-01-05T21:35:13Z</dcterms:created>
  <dcterms:modified xsi:type="dcterms:W3CDTF">2023-01-28T11:37:37Z</dcterms:modified>
</cp:coreProperties>
</file>