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6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6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36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3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00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6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E646-E263-4B82-BE60-101DC30E144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5578-C89E-424C-83E8-DAE3841BC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CH7-Les formulaires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 front-end</a:t>
            </a:r>
          </a:p>
        </p:txBody>
      </p:sp>
    </p:spTree>
    <p:extLst>
      <p:ext uri="{BB962C8B-B14F-4D97-AF65-F5344CB8AC3E}">
        <p14:creationId xmlns:p14="http://schemas.microsoft.com/office/powerpoint/2010/main" val="163731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Gestion des listes déroulantes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l’attribut value de l’élément sélectionné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315557"/>
            <a:ext cx="5434258" cy="40928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12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Gestion des boutons 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7: Radio– Composant fonctionnel: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51" y="2282344"/>
            <a:ext cx="7696200" cy="4143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2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Gestion des boutons 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8: Radio– Composant de classe: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64" y="2290430"/>
            <a:ext cx="5991778" cy="44186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35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IV- Gestion des boutons 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Appel Radio: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495439"/>
            <a:ext cx="7762875" cy="25050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94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 Gestion des cases à cocher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9: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une seule case à cocher	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1" y="2325356"/>
            <a:ext cx="6007617" cy="43300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 Gestion des cases à cocher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9: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CheckBoxGroup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groupe de cases à cocher	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7" y="2266507"/>
            <a:ext cx="5819615" cy="44532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72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 Gestion des cases à cocher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9: Appel	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32862"/>
            <a:ext cx="8191500" cy="28003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7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Composants contrôlés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HTML, les éléments de formulaire tels que &lt;input&gt;, &lt;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&gt;, et &lt;select&gt; maintiennent généralement leur propre état et se mettent à jour par rapport aux saisies de l’utilisateur.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l’état modifiable est généralement stocké dans la propriété state des composants et mis à jour uniquement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setState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peut combiner ces deux concepts en utilisant l’état local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 « source unique de vérité ». Ainsi le composant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qui affiche le formulaire contrôle aussi son comportement par rapport aux saisies de l’utilisateur.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champ de formulaire dont l’état est contrôlé de cette façon par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 appelé un « composant contrôlé ».</a:t>
            </a: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52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Composants contrôlés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1: Composant fonctionnel - input de type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2348707"/>
            <a:ext cx="5928677" cy="43033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6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 Composants contrôlés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2: Composant de classe - input de type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450782"/>
            <a:ext cx="5545773" cy="35939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0783"/>
            <a:ext cx="5947573" cy="33404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17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II- Gestion de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3: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Composant fonctionnel: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10" y="2343101"/>
            <a:ext cx="5927714" cy="43593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5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II- Gestion de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4: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Composant de classe: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68" y="2230456"/>
            <a:ext cx="4750028" cy="45898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8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Gestion des listes déroulantes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5: Select – Composant fonctionnel: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5" y="2370743"/>
            <a:ext cx="6667500" cy="4133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37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Gestion des listes déroulantes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6: Select – Composant de classe: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28" y="2418320"/>
            <a:ext cx="6467131" cy="41751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95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III- Gestion des listes déroulantes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Appel : Select 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84" y="2478218"/>
            <a:ext cx="7448550" cy="6572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06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305</Words>
  <Application>Microsoft Office PowerPoint</Application>
  <PresentationFormat>Grand écran</PresentationFormat>
  <Paragraphs>35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CH7-Les formulaires React</vt:lpstr>
      <vt:lpstr>I- Composants contrôlés</vt:lpstr>
      <vt:lpstr>I- Composants contrôlés</vt:lpstr>
      <vt:lpstr>I- Composants contrôlés</vt:lpstr>
      <vt:lpstr>II- Gestion de TextArea</vt:lpstr>
      <vt:lpstr>II- Gestion de TextArea</vt:lpstr>
      <vt:lpstr>III- Gestion des listes déroulantes</vt:lpstr>
      <vt:lpstr>III- Gestion des listes déroulantes</vt:lpstr>
      <vt:lpstr>III- Gestion des listes déroulantes</vt:lpstr>
      <vt:lpstr>III- Gestion des listes déroulantes</vt:lpstr>
      <vt:lpstr>IV- Gestion des boutons radio</vt:lpstr>
      <vt:lpstr>IV- Gestion des boutons radio</vt:lpstr>
      <vt:lpstr>IV- Gestion des boutons radio</vt:lpstr>
      <vt:lpstr>V- Gestion des cases à cocher</vt:lpstr>
      <vt:lpstr>V- Gestion des cases à cocher</vt:lpstr>
      <vt:lpstr>V- Gestion des cases à cocher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NAJ LAM</dc:creator>
  <cp:lastModifiedBy>NAJIB LAMOURI</cp:lastModifiedBy>
  <cp:revision>15</cp:revision>
  <dcterms:created xsi:type="dcterms:W3CDTF">2023-01-05T21:35:13Z</dcterms:created>
  <dcterms:modified xsi:type="dcterms:W3CDTF">2023-12-13T13:37:55Z</dcterms:modified>
</cp:coreProperties>
</file>