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6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6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0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E646-E263-4B82-BE60-101DC30E1449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CH9-Utilisation des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 front-end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3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351338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2: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sans deuxième paramètre: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7" y="2223038"/>
            <a:ext cx="8438463" cy="458127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68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46235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2: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sans deuxième paramètre: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4703975" y="2884602"/>
            <a:ext cx="1542721" cy="279121"/>
          </a:xfrm>
          <a:prstGeom prst="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4259312"/>
            <a:ext cx="10515600" cy="199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sans deuxième paramètre s’exécute au premier appel de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à chaque mise à jour.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00" y="2420773"/>
            <a:ext cx="3419475" cy="1504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88" y="2420773"/>
            <a:ext cx="3457575" cy="1504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8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351338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3: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un tableau au deuxième argument contenant une variable d’état (par exemple nom):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36" y="2605136"/>
            <a:ext cx="7840253" cy="41831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5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46235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2: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sans deuxième paramètre: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4703975" y="2884602"/>
            <a:ext cx="1542721" cy="279121"/>
          </a:xfrm>
          <a:prstGeom prst="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4259312"/>
            <a:ext cx="10515600" cy="2443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un tableau en deuxième argument contenant une seule variable d’état (exemple nom) s’exécute au premier appel de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à chaque changement de la variable d’état nom.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peut passer dans le tableau plusieurs éléments (variables d’état) dans ce cas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s’exécute au changement de chacune de ces variables d’état.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1" y="2331383"/>
            <a:ext cx="3457575" cy="1504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47" y="2331384"/>
            <a:ext cx="3390900" cy="1504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28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Création de notre propre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customs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bien les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personnalisés sont des fonctions réutilisables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Lorsque vous avez une logique de composant qui doit être utilisée par plusieurs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composants, nous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pouvons extraire cette logique dans un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personnalisé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personnalisés commencent par convention par "use". Exemple 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useClients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Il doit être placé dans le répertoire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allons créer par la suite un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usePosts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permettant de consommer une API: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Création de notre propre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18" y="2023965"/>
            <a:ext cx="10065470" cy="39951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41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Création de notre propre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56" y="1690688"/>
            <a:ext cx="8943975" cy="38766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56" y="5720351"/>
            <a:ext cx="4676775" cy="7905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1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 Introduction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ont été ajoutés à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la version 16.8.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permettent aux composants fonctionnels d'accéder à l'état et à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d'autres fonctionnalités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cette raison, les composants de classe ne sont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généralement plus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nécessaires.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 que les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remplacent généralement les composants de classe, il n'est pas prévu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supprimer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classes de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II- Le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une fonction fournie par REACT qui vous permet d’ajouter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fonctionnalités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votre composant fonctionnel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une fonction qui retourne un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contenant deux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éléments: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premier élément est la variable d’état qui peut être initialisée par le paramètre de la méthode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deuxième élément retourné est la méthode permettant de modifier l’état de la variable d’état préfixée par « set » et prenant le nom de la variable d’état. (exemple message et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setMessage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1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L’écriture: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etat,setEtat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val_init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équivalente à :</a:t>
            </a:r>
          </a:p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stateEtat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val_init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stateEtat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[0];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setEtat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stateEtat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[1];</a:t>
            </a:r>
          </a:p>
          <a:p>
            <a:pPr marL="0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Remarque: pour utiliser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 faut l’importer avec la directive suivante:</a:t>
            </a:r>
          </a:p>
          <a:p>
            <a:pPr marL="0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{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</a:t>
            </a:r>
            <a:endParaRPr lang="fr-F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9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064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de vie d’un composant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ycle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08" y="2257573"/>
            <a:ext cx="7601485" cy="415754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8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ajoute la possibilité d'effectuer des effets secondaires à partir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d'un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fonctionnel.</a:t>
            </a:r>
          </a:p>
          <a:p>
            <a:pPr algn="just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le même objectif que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componentDidMount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componentDidUpdate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componentWillUnmount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les classes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mais unifié en une seule API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déclaré à l’intérieur du composant, pour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cela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nous donne un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accès aux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d’état.</a:t>
            </a:r>
          </a:p>
        </p:txBody>
      </p:sp>
    </p:spTree>
    <p:extLst>
      <p:ext uri="{BB962C8B-B14F-4D97-AF65-F5344CB8AC3E}">
        <p14:creationId xmlns:p14="http://schemas.microsoft.com/office/powerpoint/2010/main" val="232376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utiliser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un composant, il faut l’importer (avec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avec la directive suivante:</a:t>
            </a:r>
          </a:p>
          <a:p>
            <a:pPr marL="0" indent="0" algn="just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{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</a:t>
            </a:r>
          </a:p>
          <a:p>
            <a:pPr algn="just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Ensuite, nous allons demander à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 qu’il va faire après chaque changement:</a:t>
            </a:r>
          </a:p>
          <a:p>
            <a:pPr marL="0" indent="0" algn="just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(()=&gt;{action à faire},[variables d’état à utiliser pour le changement]);</a:t>
            </a:r>
            <a:endParaRPr lang="fr-F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5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351338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un tableau vide en 2</a:t>
            </a:r>
            <a:r>
              <a:rPr lang="fr-FR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5" y="2330070"/>
            <a:ext cx="7865955" cy="42201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2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46235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sans deuxième paramètre: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4703975" y="2884602"/>
            <a:ext cx="1542721" cy="279121"/>
          </a:xfrm>
          <a:prstGeom prst="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4259312"/>
            <a:ext cx="10515600" cy="199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un tableau vide comme deuxième paramètre s’exécute seulement au premier appel de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69" y="2420773"/>
            <a:ext cx="3448050" cy="1485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23" y="2420773"/>
            <a:ext cx="3352800" cy="1485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637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535</Words>
  <Application>Microsoft Office PowerPoint</Application>
  <PresentationFormat>Grand écran</PresentationFormat>
  <Paragraphs>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CH9-Utilisation des Hooks</vt:lpstr>
      <vt:lpstr>I- Introduction</vt:lpstr>
      <vt:lpstr>II- Le Hook useState</vt:lpstr>
      <vt:lpstr>II- Le Hook useState</vt:lpstr>
      <vt:lpstr>III- Le Hook useEffect</vt:lpstr>
      <vt:lpstr>III- Le Hook useEffect</vt:lpstr>
      <vt:lpstr>III- Le Hook useEffect</vt:lpstr>
      <vt:lpstr>III- Le Hook useEffect</vt:lpstr>
      <vt:lpstr>III- Le Hook useEffect</vt:lpstr>
      <vt:lpstr>III- Le Hook useEffect</vt:lpstr>
      <vt:lpstr>III- Le Hook useEffect</vt:lpstr>
      <vt:lpstr>III- Le Hook useEffect</vt:lpstr>
      <vt:lpstr>III- Le Hook useEffect</vt:lpstr>
      <vt:lpstr>IV- Création de notre propre Hook</vt:lpstr>
      <vt:lpstr>IV- Création de notre propre Hook</vt:lpstr>
      <vt:lpstr>IV- Création de notre propre Hook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NAJ LAM</dc:creator>
  <cp:lastModifiedBy>NAJ LAM</cp:lastModifiedBy>
  <cp:revision>49</cp:revision>
  <dcterms:created xsi:type="dcterms:W3CDTF">2023-01-05T21:35:13Z</dcterms:created>
  <dcterms:modified xsi:type="dcterms:W3CDTF">2023-01-30T11:26:07Z</dcterms:modified>
</cp:coreProperties>
</file>