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84uFgUALLzzO9/bXHINArNoYa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898" y="91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>
            <a:spLocks noGrp="1"/>
          </p:cNvSpPr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4980917"/>
            <a:ext cx="9143999" cy="1610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9"/>
          <p:cNvSpPr txBox="1">
            <a:spLocks noGrp="1"/>
          </p:cNvSpPr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title"/>
          </p:nvPr>
        </p:nvSpPr>
        <p:spPr>
          <a:xfrm>
            <a:off x="179628" y="227838"/>
            <a:ext cx="3904234" cy="41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</a:p>
        </p:txBody>
      </p:sp>
      <p:sp>
        <p:nvSpPr>
          <p:cNvPr id="45" name="Google Shape;45;p1"/>
          <p:cNvSpPr txBox="1"/>
          <p:nvPr/>
        </p:nvSpPr>
        <p:spPr>
          <a:xfrm>
            <a:off x="618750" y="873692"/>
            <a:ext cx="7906500" cy="297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Fine-tuning large language models, such as Llama-2 with 7 billion parameters, presents significant challenges due to the substantial computational resources required. 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The goal is to make advanced fine-tuning techniques accessible on more commonly available hardware setups without sacrificing the quality of the tuned models.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>
            <a:spLocks noGrp="1"/>
          </p:cNvSpPr>
          <p:nvPr>
            <p:ph type="title"/>
          </p:nvPr>
        </p:nvSpPr>
        <p:spPr>
          <a:xfrm>
            <a:off x="238150" y="326516"/>
            <a:ext cx="4378325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UNIQUE IDEA</a:t>
            </a:r>
          </a:p>
        </p:txBody>
      </p:sp>
      <p:sp>
        <p:nvSpPr>
          <p:cNvPr id="51" name="Google Shape;51;p2"/>
          <p:cNvSpPr txBox="1"/>
          <p:nvPr/>
        </p:nvSpPr>
        <p:spPr>
          <a:xfrm>
            <a:off x="885180" y="1167849"/>
            <a:ext cx="78642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To overcome the VRAM limitations during LLM fine-tuning, we can leverage a technique called </a:t>
            </a:r>
            <a:r>
              <a:rPr lang="en-US" sz="2000" dirty="0" err="1"/>
              <a:t>QLoRA</a:t>
            </a:r>
            <a:endParaRPr lang="en-US" sz="2000" dirty="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-US" sz="2000" dirty="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 err="1"/>
              <a:t>QLoRA</a:t>
            </a:r>
            <a:r>
              <a:rPr lang="en-US" sz="2000" dirty="0"/>
              <a:t> would use 4-bit precision for the base Llama-2 model, drastically reducing the memory required to store its weights. </a:t>
            </a: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-US" sz="2000" dirty="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By combining quantization and selective training, </a:t>
            </a:r>
            <a:r>
              <a:rPr lang="en-US" sz="2000" dirty="0" err="1"/>
              <a:t>QLoRA</a:t>
            </a:r>
            <a:r>
              <a:rPr lang="en-US" sz="2000" dirty="0"/>
              <a:t> enables fine-tuning large LLMs on devices with limited VRAM resources.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276687" y="384920"/>
            <a:ext cx="3848426" cy="41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OFFERED</a:t>
            </a:r>
          </a:p>
        </p:txBody>
      </p:sp>
      <p:sp>
        <p:nvSpPr>
          <p:cNvPr id="57" name="Google Shape;57;p3"/>
          <p:cNvSpPr txBox="1"/>
          <p:nvPr/>
        </p:nvSpPr>
        <p:spPr>
          <a:xfrm>
            <a:off x="611039" y="326295"/>
            <a:ext cx="72831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endParaRPr lang="en-US" sz="2000" b="1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endParaRPr lang="en-US" sz="2000" b="1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 dirty="0" err="1">
                <a:solidFill>
                  <a:schemeClr val="dk1"/>
                </a:solidFill>
              </a:rPr>
              <a:t>QLoRA</a:t>
            </a:r>
            <a:r>
              <a:rPr lang="en-US" sz="2000" b="1" dirty="0">
                <a:solidFill>
                  <a:schemeClr val="dk1"/>
                </a:solidFill>
              </a:rPr>
              <a:t> Technique with 4-bit Precision: </a:t>
            </a:r>
            <a:r>
              <a:rPr lang="en-US" sz="2000" dirty="0">
                <a:solidFill>
                  <a:schemeClr val="dk1"/>
                </a:solidFill>
              </a:rPr>
              <a:t>Reduces VRAM usage during fine-tuning using </a:t>
            </a:r>
            <a:r>
              <a:rPr lang="en-US" sz="2000" dirty="0" err="1">
                <a:solidFill>
                  <a:schemeClr val="dk1"/>
                </a:solidFill>
              </a:rPr>
              <a:t>BitsAndBytes</a:t>
            </a:r>
            <a:r>
              <a:rPr lang="en-US" sz="2000" dirty="0">
                <a:solidFill>
                  <a:schemeClr val="dk1"/>
                </a:solidFill>
              </a:rPr>
              <a:t>, ensuring optimal performance on GPUs with limited resources</a:t>
            </a:r>
            <a:r>
              <a:rPr lang="en-US" sz="2000" b="1" dirty="0">
                <a:solidFill>
                  <a:schemeClr val="dk1"/>
                </a:solidFill>
              </a:rPr>
              <a:t>.</a:t>
            </a: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 dirty="0">
                <a:solidFill>
                  <a:schemeClr val="dk1"/>
                </a:solidFill>
              </a:rPr>
              <a:t>Comprehensive Library Integration: </a:t>
            </a:r>
            <a:r>
              <a:rPr lang="en-US" sz="2000" dirty="0">
                <a:solidFill>
                  <a:schemeClr val="dk1"/>
                </a:solidFill>
              </a:rPr>
              <a:t>Seamlessly integrates transformers for model management, datasets for data loading, and torch for deep learning operations, ensuring smooth and efficient training.</a:t>
            </a:r>
            <a:endParaRPr lang="en-US" sz="2000" b="1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 dirty="0">
                <a:solidFill>
                  <a:schemeClr val="dk1"/>
                </a:solidFill>
              </a:rPr>
              <a:t>Effective Resource </a:t>
            </a:r>
            <a:r>
              <a:rPr lang="en-US" sz="2000" b="1" dirty="0" err="1">
                <a:solidFill>
                  <a:schemeClr val="dk1"/>
                </a:solidFill>
              </a:rPr>
              <a:t>Optimization:</a:t>
            </a:r>
            <a:r>
              <a:rPr lang="en-US" sz="2000" dirty="0" err="1">
                <a:solidFill>
                  <a:schemeClr val="dk1"/>
                </a:solidFill>
              </a:rPr>
              <a:t>Maximizes</a:t>
            </a:r>
            <a:r>
              <a:rPr lang="en-US" sz="2000" dirty="0">
                <a:solidFill>
                  <a:schemeClr val="dk1"/>
                </a:solidFill>
              </a:rPr>
              <a:t> GPU resources through 4-bit precision and efficient parameter handling (PEFT)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232049" y="279749"/>
            <a:ext cx="4058068" cy="41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 WORK FLOW</a:t>
            </a:r>
          </a:p>
        </p:txBody>
      </p:sp>
      <p:sp>
        <p:nvSpPr>
          <p:cNvPr id="63" name="Google Shape;63;p4"/>
          <p:cNvSpPr txBox="1"/>
          <p:nvPr/>
        </p:nvSpPr>
        <p:spPr>
          <a:xfrm flipH="1">
            <a:off x="529525" y="801131"/>
            <a:ext cx="83739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Environment Setup and Library Installation: </a:t>
            </a:r>
            <a:r>
              <a:rPr lang="en-US" sz="1800" dirty="0">
                <a:solidFill>
                  <a:schemeClr val="dk1"/>
                </a:solidFill>
              </a:rPr>
              <a:t>Install necessary libraries and authenticate login to the Hugging Face Hub for model access.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Define Model and Dataset:</a:t>
            </a:r>
            <a:r>
              <a:rPr lang="en-US" sz="1800" dirty="0">
                <a:solidFill>
                  <a:schemeClr val="dk1"/>
                </a:solidFill>
              </a:rPr>
              <a:t> Specify the base Llama 2 model  and the fine-tuning dataset.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Configure </a:t>
            </a:r>
            <a:r>
              <a:rPr lang="en-US" sz="1800" b="1" dirty="0" err="1">
                <a:solidFill>
                  <a:schemeClr val="dk1"/>
                </a:solidFill>
              </a:rPr>
              <a:t>QLoRA</a:t>
            </a:r>
            <a:r>
              <a:rPr lang="en-US" sz="1800" b="1" dirty="0">
                <a:solidFill>
                  <a:schemeClr val="dk1"/>
                </a:solidFill>
              </a:rPr>
              <a:t> Parameters:</a:t>
            </a:r>
            <a:r>
              <a:rPr lang="en-US" sz="1800" dirty="0">
                <a:solidFill>
                  <a:schemeClr val="dk1"/>
                </a:solidFill>
              </a:rPr>
              <a:t> Set up parameters for </a:t>
            </a:r>
            <a:r>
              <a:rPr lang="en-US" sz="1800" dirty="0" err="1">
                <a:solidFill>
                  <a:schemeClr val="dk1"/>
                </a:solidFill>
              </a:rPr>
              <a:t>QLoRA</a:t>
            </a:r>
            <a:r>
              <a:rPr lang="en-US" sz="1800" dirty="0">
                <a:solidFill>
                  <a:schemeClr val="dk1"/>
                </a:solidFill>
              </a:rPr>
              <a:t> fine-tuning technique to optimize model training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1800" b="1" dirty="0" err="1">
                <a:solidFill>
                  <a:schemeClr val="dk1"/>
                </a:solidFill>
              </a:rPr>
              <a:t>BitsAndBytes</a:t>
            </a:r>
            <a:r>
              <a:rPr lang="en-US" sz="1800" b="1" dirty="0">
                <a:solidFill>
                  <a:schemeClr val="dk1"/>
                </a:solidFill>
              </a:rPr>
              <a:t> Configuration:</a:t>
            </a:r>
            <a:r>
              <a:rPr lang="en-US" sz="1800" dirty="0">
                <a:solidFill>
                  <a:schemeClr val="dk1"/>
                </a:solidFill>
              </a:rPr>
              <a:t> Configure </a:t>
            </a:r>
            <a:r>
              <a:rPr lang="en-US" sz="1800" dirty="0" err="1">
                <a:solidFill>
                  <a:schemeClr val="dk1"/>
                </a:solidFill>
              </a:rPr>
              <a:t>BitsAndBytes</a:t>
            </a:r>
            <a:r>
              <a:rPr lang="en-US" sz="1800" dirty="0">
                <a:solidFill>
                  <a:schemeClr val="dk1"/>
                </a:solidFill>
              </a:rPr>
              <a:t> for 4-bit precision (nf4) during model loading to reduce memory usage.</a:t>
            </a: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1800" b="1" dirty="0">
                <a:solidFill>
                  <a:schemeClr val="dk1"/>
                </a:solidFill>
              </a:rPr>
              <a:t>Training Arguments Setup: </a:t>
            </a:r>
            <a:r>
              <a:rPr lang="en-US" sz="1800" dirty="0">
                <a:solidFill>
                  <a:schemeClr val="dk1"/>
                </a:solidFill>
              </a:rPr>
              <a:t> Define training parameters (</a:t>
            </a:r>
            <a:r>
              <a:rPr lang="en-US" sz="1800" dirty="0" err="1">
                <a:solidFill>
                  <a:schemeClr val="dk1"/>
                </a:solidFill>
              </a:rPr>
              <a:t>output_dir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dirty="0" err="1">
                <a:solidFill>
                  <a:schemeClr val="dk1"/>
                </a:solidFill>
              </a:rPr>
              <a:t>num_train_epochs</a:t>
            </a:r>
            <a:r>
              <a:rPr lang="en-US" sz="1800" dirty="0">
                <a:solidFill>
                  <a:schemeClr val="dk1"/>
                </a:solidFill>
              </a:rPr>
              <a:t>, batch sizes, etc.) using </a:t>
            </a:r>
            <a:r>
              <a:rPr lang="en-US" sz="1800" dirty="0" err="1">
                <a:solidFill>
                  <a:schemeClr val="dk1"/>
                </a:solidFill>
              </a:rPr>
              <a:t>TrainingArguments</a:t>
            </a:r>
            <a:r>
              <a:rPr lang="en-US" sz="1800" dirty="0">
                <a:solidFill>
                  <a:schemeClr val="dk1"/>
                </a:solidFill>
              </a:rPr>
              <a:t> for fine-tuning.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Initialize and Train with </a:t>
            </a:r>
            <a:r>
              <a:rPr lang="en-US" sz="1800" b="1" dirty="0" err="1">
                <a:solidFill>
                  <a:schemeClr val="dk1"/>
                </a:solidFill>
              </a:rPr>
              <a:t>SFTTrainer</a:t>
            </a:r>
            <a:r>
              <a:rPr lang="en-US" sz="1800" b="1" dirty="0">
                <a:solidFill>
                  <a:schemeClr val="dk1"/>
                </a:solidFill>
              </a:rPr>
              <a:t>:</a:t>
            </a:r>
            <a:r>
              <a:rPr lang="en-US" sz="1800" dirty="0">
                <a:solidFill>
                  <a:schemeClr val="dk1"/>
                </a:solidFill>
              </a:rPr>
              <a:t> Start fine-tuning the Llama 2 model using the configured dataset, tokenizer, and training parameters..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Save Model:</a:t>
            </a:r>
            <a:r>
              <a:rPr lang="en-US" sz="1800" dirty="0">
                <a:solidFill>
                  <a:schemeClr val="dk1"/>
                </a:solidFill>
              </a:rPr>
              <a:t> Save the fine-tuned model for future use.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248513" y="319277"/>
            <a:ext cx="4474741" cy="41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 DIAGRAM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06AF41-ECC4-D4D4-DA4F-C3A90D621072}"/>
              </a:ext>
            </a:extLst>
          </p:cNvPr>
          <p:cNvGrpSpPr/>
          <p:nvPr/>
        </p:nvGrpSpPr>
        <p:grpSpPr>
          <a:xfrm>
            <a:off x="627360" y="1533166"/>
            <a:ext cx="7889279" cy="2379676"/>
            <a:chOff x="165003" y="1223783"/>
            <a:chExt cx="7889279" cy="237967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C5582EB-8CBA-C88A-65FC-84163D3D0405}"/>
                </a:ext>
              </a:extLst>
            </p:cNvPr>
            <p:cNvSpPr/>
            <p:nvPr/>
          </p:nvSpPr>
          <p:spPr>
            <a:xfrm>
              <a:off x="880023" y="1223783"/>
              <a:ext cx="1430039" cy="783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Model taken from hugging face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69AE151-B828-DA1A-13AB-D5CF5991E3F7}"/>
                </a:ext>
              </a:extLst>
            </p:cNvPr>
            <p:cNvSpPr/>
            <p:nvPr/>
          </p:nvSpPr>
          <p:spPr>
            <a:xfrm>
              <a:off x="3033103" y="1223783"/>
              <a:ext cx="1430039" cy="783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Gave query input to the model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0F16B6-7A3A-936D-A36E-2DE9784BB312}"/>
                </a:ext>
              </a:extLst>
            </p:cNvPr>
            <p:cNvSpPr/>
            <p:nvPr/>
          </p:nvSpPr>
          <p:spPr>
            <a:xfrm>
              <a:off x="165003" y="2819687"/>
              <a:ext cx="1430039" cy="783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Dataset taken from hugging face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B4FA35-2364-238B-6E94-F51702575E4C}"/>
                </a:ext>
              </a:extLst>
            </p:cNvPr>
            <p:cNvSpPr/>
            <p:nvPr/>
          </p:nvSpPr>
          <p:spPr>
            <a:xfrm>
              <a:off x="5186183" y="1223783"/>
              <a:ext cx="1430039" cy="783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Result got from the model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0BF805-9612-3F08-ED3C-C5B1D79CDEDC}"/>
                </a:ext>
              </a:extLst>
            </p:cNvPr>
            <p:cNvSpPr/>
            <p:nvPr/>
          </p:nvSpPr>
          <p:spPr>
            <a:xfrm>
              <a:off x="4471163" y="2819687"/>
              <a:ext cx="1430039" cy="783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Gave query input to the finetuned model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DCE1AA-A148-9F17-33D8-690B0A7CF0A0}"/>
                </a:ext>
              </a:extLst>
            </p:cNvPr>
            <p:cNvSpPr/>
            <p:nvPr/>
          </p:nvSpPr>
          <p:spPr>
            <a:xfrm>
              <a:off x="2318083" y="2819687"/>
              <a:ext cx="1430039" cy="783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Finetuned the model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0CE25F7-24B6-B5F7-CDAF-60F1214F6D74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1595042" y="3211573"/>
              <a:ext cx="7230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7E2E28-F239-4AA3-4414-F733ADA35CC8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2310062" y="1615669"/>
              <a:ext cx="7230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72F48C9-4B32-DD13-842D-A240A4081246}"/>
                </a:ext>
              </a:extLst>
            </p:cNvPr>
            <p:cNvCxnSpPr>
              <a:stCxn id="2" idx="3"/>
              <a:endCxn id="9" idx="0"/>
            </p:cNvCxnSpPr>
            <p:nvPr/>
          </p:nvCxnSpPr>
          <p:spPr>
            <a:xfrm>
              <a:off x="2310062" y="1615669"/>
              <a:ext cx="723041" cy="1204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724402C-D112-58C8-EAC8-6B9BB696147D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3748122" y="3211573"/>
              <a:ext cx="7230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5B91CF7-751E-B180-B861-E0BC69E9094C}"/>
                </a:ext>
              </a:extLst>
            </p:cNvPr>
            <p:cNvCxnSpPr>
              <a:stCxn id="3" idx="3"/>
              <a:endCxn id="5" idx="1"/>
            </p:cNvCxnSpPr>
            <p:nvPr/>
          </p:nvCxnSpPr>
          <p:spPr>
            <a:xfrm>
              <a:off x="4463142" y="1615669"/>
              <a:ext cx="7230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FFB575-0CE3-671C-BAA8-0E14F989E8CF}"/>
                </a:ext>
              </a:extLst>
            </p:cNvPr>
            <p:cNvSpPr/>
            <p:nvPr/>
          </p:nvSpPr>
          <p:spPr>
            <a:xfrm>
              <a:off x="6624243" y="2819687"/>
              <a:ext cx="1430039" cy="783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Result got from the finetuned model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47F1D8-F34A-C3CE-7777-A8D7180CDD99}"/>
                </a:ext>
              </a:extLst>
            </p:cNvPr>
            <p:cNvCxnSpPr>
              <a:stCxn id="6" idx="3"/>
              <a:endCxn id="27" idx="1"/>
            </p:cNvCxnSpPr>
            <p:nvPr/>
          </p:nvCxnSpPr>
          <p:spPr>
            <a:xfrm>
              <a:off x="5901202" y="3211573"/>
              <a:ext cx="7230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237235" y="328676"/>
            <a:ext cx="4004755" cy="41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USED</a:t>
            </a:r>
          </a:p>
        </p:txBody>
      </p:sp>
      <p:sp>
        <p:nvSpPr>
          <p:cNvPr id="74" name="Google Shape;74;p6"/>
          <p:cNvSpPr txBox="1"/>
          <p:nvPr/>
        </p:nvSpPr>
        <p:spPr>
          <a:xfrm>
            <a:off x="540750" y="862162"/>
            <a:ext cx="8062500" cy="281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 dirty="0">
                <a:solidFill>
                  <a:schemeClr val="dk1"/>
                </a:solidFill>
              </a:rPr>
              <a:t>Python:</a:t>
            </a:r>
            <a:r>
              <a:rPr lang="en-US" sz="2000" dirty="0">
                <a:solidFill>
                  <a:schemeClr val="dk1"/>
                </a:solidFill>
              </a:rPr>
              <a:t> Programming language used for scripting and training.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 dirty="0" err="1">
                <a:solidFill>
                  <a:schemeClr val="dk1"/>
                </a:solidFill>
              </a:rPr>
              <a:t>PyTorch</a:t>
            </a:r>
            <a:r>
              <a:rPr lang="en-US" sz="2000" b="1" dirty="0">
                <a:solidFill>
                  <a:schemeClr val="dk1"/>
                </a:solidFill>
              </a:rPr>
              <a:t>:</a:t>
            </a:r>
            <a:r>
              <a:rPr lang="en-US" sz="2000" dirty="0">
                <a:solidFill>
                  <a:schemeClr val="dk1"/>
                </a:solidFill>
              </a:rPr>
              <a:t> Deep learning framework for model training.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 dirty="0">
                <a:solidFill>
                  <a:schemeClr val="dk1"/>
                </a:solidFill>
              </a:rPr>
              <a:t>Hugging Face Transformers:</a:t>
            </a:r>
            <a:r>
              <a:rPr lang="en-US" sz="2000" dirty="0">
                <a:solidFill>
                  <a:schemeClr val="dk1"/>
                </a:solidFill>
              </a:rPr>
              <a:t> Library for working with transformer models.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 dirty="0">
                <a:solidFill>
                  <a:schemeClr val="dk1"/>
                </a:solidFill>
              </a:rPr>
              <a:t>Bits and Bytes:</a:t>
            </a:r>
            <a:r>
              <a:rPr lang="en-US" sz="2000" dirty="0">
                <a:solidFill>
                  <a:schemeClr val="dk1"/>
                </a:solidFill>
              </a:rPr>
              <a:t> Quantization library for memory-efficient training.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 dirty="0" err="1">
                <a:solidFill>
                  <a:schemeClr val="dk1"/>
                </a:solidFill>
              </a:rPr>
              <a:t>LoRA</a:t>
            </a:r>
            <a:r>
              <a:rPr lang="en-US" sz="2000" b="1" dirty="0">
                <a:solidFill>
                  <a:schemeClr val="dk1"/>
                </a:solidFill>
              </a:rPr>
              <a:t>:</a:t>
            </a:r>
            <a:r>
              <a:rPr lang="en-US" sz="2000" dirty="0">
                <a:solidFill>
                  <a:schemeClr val="dk1"/>
                </a:solidFill>
              </a:rPr>
              <a:t> Low-Rank Adaptation for efficient fine-tuning.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 dirty="0">
                <a:solidFill>
                  <a:schemeClr val="dk1"/>
                </a:solidFill>
              </a:rPr>
              <a:t>CUDA:</a:t>
            </a:r>
            <a:r>
              <a:rPr lang="en-US" sz="2000" dirty="0">
                <a:solidFill>
                  <a:schemeClr val="dk1"/>
                </a:solidFill>
              </a:rPr>
              <a:t> GPU acceleration for training.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237236" y="318007"/>
            <a:ext cx="6383570" cy="41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MEMBERS AND CONTRIBUTION:</a:t>
            </a:r>
          </a:p>
        </p:txBody>
      </p:sp>
      <p:sp>
        <p:nvSpPr>
          <p:cNvPr id="80" name="Google Shape;80;p7"/>
          <p:cNvSpPr txBox="1"/>
          <p:nvPr/>
        </p:nvSpPr>
        <p:spPr>
          <a:xfrm>
            <a:off x="1020200" y="1133550"/>
            <a:ext cx="71838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ANAS HENRY A:</a:t>
            </a:r>
            <a:r>
              <a:rPr lang="en-US" sz="2000" dirty="0"/>
              <a:t> Finetuned the LLM llama-2 model using guanaco dataset.</a:t>
            </a:r>
            <a:endParaRPr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MOHAN R: </a:t>
            </a:r>
            <a:r>
              <a:rPr lang="en-US" sz="2000" dirty="0"/>
              <a:t>Guanaco dataset is taken from hugging face and modified the dataset for the model.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241198" y="330834"/>
            <a:ext cx="2467626" cy="41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86" name="Google Shape;86;p8"/>
          <p:cNvSpPr txBox="1"/>
          <p:nvPr/>
        </p:nvSpPr>
        <p:spPr>
          <a:xfrm>
            <a:off x="698509" y="844321"/>
            <a:ext cx="7963200" cy="3123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Utilizing Hugging Face's Transformers and Datasets libraries, we fine-tune the Llama 2 model for enhanced language understanding.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We employ 4-bit precision with </a:t>
            </a:r>
            <a:r>
              <a:rPr lang="en-US" sz="2000" dirty="0" err="1"/>
              <a:t>BitsAndBytes</a:t>
            </a:r>
            <a:r>
              <a:rPr lang="en-US" sz="2000" dirty="0"/>
              <a:t> to mitigate memory constraints, ensuring efficient model training. 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This approach enables effective parameter-efficient fine-tuning, enhancing Llama 2's capabilities within resource limitations.</a:t>
            </a: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498</Words>
  <Application>Microsoft Office PowerPoint</Application>
  <PresentationFormat>On-screen Show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PROBLEM STATEMENT</vt:lpstr>
      <vt:lpstr>UNIQUE IDEA</vt:lpstr>
      <vt:lpstr>FEATURES OFFERED</vt:lpstr>
      <vt:lpstr>PROCESS WORK FLOW</vt:lpstr>
      <vt:lpstr>ARCHITECTURE DIAGRAM</vt:lpstr>
      <vt:lpstr>TECHNOLOGIES USED</vt:lpstr>
      <vt:lpstr>TEAM MEMBERS AND CONTRIBUTION: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Ajeya Krishna</dc:creator>
  <cp:lastModifiedBy>SATHISH KUMAR</cp:lastModifiedBy>
  <cp:revision>5</cp:revision>
  <dcterms:created xsi:type="dcterms:W3CDTF">2024-07-12T12:49:22Z</dcterms:created>
  <dcterms:modified xsi:type="dcterms:W3CDTF">2024-07-14T13:28:11Z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2024-07-12T00:00:00Z</vt:filetime>
  </property>
</Properties>
</file>