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3FE7-F62E-C4CE-DA8A-88E202327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220A7-53D8-ACCE-497D-EC85D49E0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BB1CE-68A5-3116-0BF2-167DCA71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4D9-AE0A-40DE-AB83-1F754B5B5E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429AA-F66B-0CDC-4440-E19EB333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A3653-6C98-E32E-E145-E6A487D2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9D6-A1DF-428A-838F-755B4C0F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EFE7-137B-D404-4378-BEF1AAA5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21F79-7964-AB66-42BA-412937C6A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41FAD-F452-6CD3-181B-3128A89D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4D9-AE0A-40DE-AB83-1F754B5B5E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665B2-9ED2-A2DA-D09B-809DB394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6C460-6AFB-B108-63DB-2CE0EAB8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9D6-A1DF-428A-838F-755B4C0F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6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D8AFA-63DF-4178-D80B-F5A3A7134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D96C7-D3F5-711F-F18E-F63C727B4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141C-6147-F579-6408-5AF3B891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4D9-AE0A-40DE-AB83-1F754B5B5E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F3E83-C632-3EB1-3C75-1B471E7C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D7B72-8A64-D54E-4778-8198BAA3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9D6-A1DF-428A-838F-755B4C0F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4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1D527-B5EC-B00D-22F7-14CD7CAB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D61B-3419-2049-0A6B-A5387714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76DB5-5B99-57C6-BAC2-63859204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4D9-AE0A-40DE-AB83-1F754B5B5E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89738-6269-2817-6DA6-9F017634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8D76D-4490-D859-8524-BC2E706B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9D6-A1DF-428A-838F-755B4C0F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3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D87C-A902-8ABC-2D66-4C1CCAF5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B9CF2-7774-AA73-4FD9-AE46B4FBB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FE6A0-69D4-AB32-41A8-B2DD898F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4D9-AE0A-40DE-AB83-1F754B5B5E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C2FA-F264-52E1-E8A9-1B08A7AF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67ED2-8FE6-4B26-AA85-35D4121B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9D6-A1DF-428A-838F-755B4C0F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945F-A14C-3516-13BF-F642A48A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1DF6-2605-DCE9-3603-8792E4E41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DC51F-9576-DA41-EEF9-B22B02F38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96A18-6CDF-28EB-0244-99212919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4D9-AE0A-40DE-AB83-1F754B5B5E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B2902-D427-99A4-694C-41E32D20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D980F-38EC-B153-5D0A-AEC26DC5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9D6-A1DF-428A-838F-755B4C0F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8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86CC-59A0-4725-2A98-2C3533E7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51338-6B24-BC82-089C-E30AD28F2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7418A-CAB4-9CA5-D6BF-AF86FB945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B5BA8-A860-8E8C-5265-2189B04AD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44681-0C63-BC92-4323-5EBC70FB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74856-E335-6C28-F7D7-259EA25F5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4D9-AE0A-40DE-AB83-1F754B5B5E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D6BE5-56B0-7B2F-2333-0CFDD571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12B5F-DB2A-E39C-67AB-D5BF4692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9D6-A1DF-428A-838F-755B4C0F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8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8123-A1EB-1E73-7049-1D652AA8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0561A-E128-6656-AE53-E834E521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4D9-AE0A-40DE-AB83-1F754B5B5E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CB0C0-4342-0026-9476-57AD8A5A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FFA60-4661-05EE-4311-031560A2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9D6-A1DF-428A-838F-755B4C0F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FEF07-E839-B685-A0E3-F6DA684C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4D9-AE0A-40DE-AB83-1F754B5B5E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5A71B-68B3-8174-E823-E91DC86A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93469-5E95-E155-CA71-7167F220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9D6-A1DF-428A-838F-755B4C0F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C1D6-12B8-839A-F3DE-C32CD75A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9244B-DF70-7F07-29E0-FA1A2131B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7540F-09D1-22B3-D4FD-C07A16839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5FCF6-5D76-34CD-70D7-CC78A541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4D9-AE0A-40DE-AB83-1F754B5B5E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90BAE-FECE-90D0-F370-2AF42BC1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E5FEB-9EF1-B3C9-961D-9651C945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9D6-A1DF-428A-838F-755B4C0F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4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C6D3-C92F-BFEB-DE97-8962A4EC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D0E37-33EC-8387-DC4E-646DABF04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10E07-577B-3EF3-42F9-5D1AD9D2E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A16D4-2060-C939-7411-B9188049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D4D9-AE0A-40DE-AB83-1F754B5B5E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8E22A-93B1-B8C4-61AD-1BEA6BE9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3E14-BD4F-2C93-3740-15EC7227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249D6-A1DF-428A-838F-755B4C0F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4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316A3-451D-1006-5D3C-2B052583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F7E71-2A39-612C-9AB8-A45F8199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75DDB-7C81-DC9E-0550-E7ACD192F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D4D9-AE0A-40DE-AB83-1F754B5B5E16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38F72-5F6F-9588-185E-F4355AB30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515FF-0C3F-3FA9-56CA-22A09A84A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249D6-A1DF-428A-838F-755B4C0FF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FF6C-59AF-5686-D746-28DF602DD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02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6511F-C818-5542-A54B-0440FB614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5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02</dc:title>
  <dc:creator>Anas Al-Jayyusi</dc:creator>
  <cp:lastModifiedBy>Anas Al-Jayyusi</cp:lastModifiedBy>
  <cp:revision>1</cp:revision>
  <dcterms:created xsi:type="dcterms:W3CDTF">2023-06-14T20:36:55Z</dcterms:created>
  <dcterms:modified xsi:type="dcterms:W3CDTF">2023-06-14T20:37:06Z</dcterms:modified>
</cp:coreProperties>
</file>