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qdas Abid" initials="AA" lastIdx="1" clrIdx="0">
    <p:extLst>
      <p:ext uri="{19B8F6BF-5375-455C-9EA6-DF929625EA0E}">
        <p15:presenceInfo xmlns:p15="http://schemas.microsoft.com/office/powerpoint/2012/main" userId="ec96e51debbb1e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oright.com/posts/6416/kubernetes-intro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wrd.com/en/creatives/detail/9870803" TargetMode="Externa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oright.com/posts/6416/kubernetes-intro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wrd.com/en/creatives/detail/9870803" TargetMode="Externa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DBCB-8067-91FB-BC97-6DDC4E51C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62375-014E-84F5-2174-001CC984F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85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35E0F94-D528-A70F-4F75-780E555A3052}"/>
              </a:ext>
            </a:extLst>
          </p:cNvPr>
          <p:cNvSpPr/>
          <p:nvPr/>
        </p:nvSpPr>
        <p:spPr>
          <a:xfrm>
            <a:off x="4552949" y="923925"/>
            <a:ext cx="7391401" cy="4657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9B84E-52FC-BC9A-1BDD-EC7D43CFD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269" y="280425"/>
            <a:ext cx="2336800" cy="12214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MS Logical </a:t>
            </a:r>
          </a:p>
          <a:p>
            <a:pPr marL="0" indent="0">
              <a:buNone/>
            </a:pPr>
            <a:r>
              <a:rPr lang="en-US" dirty="0"/>
              <a:t>Architecture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94BF53-652F-1D05-F11E-A9C682F5E905}"/>
              </a:ext>
            </a:extLst>
          </p:cNvPr>
          <p:cNvSpPr/>
          <p:nvPr/>
        </p:nvSpPr>
        <p:spPr>
          <a:xfrm>
            <a:off x="7521388" y="1550895"/>
            <a:ext cx="1299882" cy="6813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 Service</a:t>
            </a:r>
            <a:endParaRPr lang="en-IN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71AAD4-7F88-80FD-EC57-DF1D1CA5235B}"/>
              </a:ext>
            </a:extLst>
          </p:cNvPr>
          <p:cNvSpPr/>
          <p:nvPr/>
        </p:nvSpPr>
        <p:spPr>
          <a:xfrm>
            <a:off x="7521388" y="2900083"/>
            <a:ext cx="1299882" cy="6813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Employee Service</a:t>
            </a:r>
            <a:endParaRPr lang="en-IN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69475D-AB51-FA7F-A89F-E41AE845A8E8}"/>
              </a:ext>
            </a:extLst>
          </p:cNvPr>
          <p:cNvSpPr/>
          <p:nvPr/>
        </p:nvSpPr>
        <p:spPr>
          <a:xfrm>
            <a:off x="7521388" y="4249271"/>
            <a:ext cx="1299882" cy="6813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Notification Service</a:t>
            </a:r>
            <a:endParaRPr lang="en-IN" sz="1400" dirty="0"/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82658443-03B5-AE85-A0EE-F610545DA5F3}"/>
              </a:ext>
            </a:extLst>
          </p:cNvPr>
          <p:cNvSpPr/>
          <p:nvPr/>
        </p:nvSpPr>
        <p:spPr>
          <a:xfrm rot="5400000">
            <a:off x="9327494" y="2665601"/>
            <a:ext cx="3379693" cy="1127871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broker</a:t>
            </a:r>
            <a:endParaRPr lang="en-IN" dirty="0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D43D5C71-6FA9-2CB1-BB05-0EE62A1B06C0}"/>
              </a:ext>
            </a:extLst>
          </p:cNvPr>
          <p:cNvSpPr/>
          <p:nvPr/>
        </p:nvSpPr>
        <p:spPr>
          <a:xfrm>
            <a:off x="9115425" y="1820957"/>
            <a:ext cx="425260" cy="41125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DB</a:t>
            </a:r>
            <a:endParaRPr lang="en-IN" sz="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BF87C3-B3B6-24C9-611E-F595FA3AA95E}"/>
              </a:ext>
            </a:extLst>
          </p:cNvPr>
          <p:cNvSpPr/>
          <p:nvPr/>
        </p:nvSpPr>
        <p:spPr>
          <a:xfrm>
            <a:off x="5025558" y="1550895"/>
            <a:ext cx="1299882" cy="3379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  <a:endParaRPr lang="en-IN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1E1C931-7273-6E5E-6BB1-002EF7D88815}"/>
              </a:ext>
            </a:extLst>
          </p:cNvPr>
          <p:cNvGrpSpPr/>
          <p:nvPr/>
        </p:nvGrpSpPr>
        <p:grpSpPr>
          <a:xfrm>
            <a:off x="2469777" y="1717442"/>
            <a:ext cx="2555781" cy="2720087"/>
            <a:chOff x="2469777" y="1869842"/>
            <a:chExt cx="2555781" cy="2720087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0BF6478-C425-E402-D4C9-6632ABE57E64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3184712" y="2137382"/>
              <a:ext cx="1803024" cy="94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E91AA71-C5B3-F9FC-77CB-DCD273235EF6}"/>
                </a:ext>
              </a:extLst>
            </p:cNvPr>
            <p:cNvGrpSpPr/>
            <p:nvPr/>
          </p:nvGrpSpPr>
          <p:grpSpPr>
            <a:xfrm>
              <a:off x="2469777" y="1869842"/>
              <a:ext cx="714935" cy="2720087"/>
              <a:chOff x="2361641" y="1550895"/>
              <a:chExt cx="714935" cy="2720087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721DF8F-F783-7A9D-AC98-75638E75DBA6}"/>
                  </a:ext>
                </a:extLst>
              </p:cNvPr>
              <p:cNvSpPr/>
              <p:nvPr/>
            </p:nvSpPr>
            <p:spPr>
              <a:xfrm>
                <a:off x="2362200" y="1550895"/>
                <a:ext cx="714376" cy="53508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Web App</a:t>
                </a:r>
                <a:endParaRPr lang="en-IN" sz="1400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7964928-4F3D-7BEB-C9B2-57CB6B28CA44}"/>
                  </a:ext>
                </a:extLst>
              </p:cNvPr>
              <p:cNvSpPr/>
              <p:nvPr/>
            </p:nvSpPr>
            <p:spPr>
              <a:xfrm>
                <a:off x="2362200" y="2717707"/>
                <a:ext cx="714376" cy="53508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Mobile app</a:t>
                </a:r>
                <a:endParaRPr lang="en-IN" sz="14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9C53635-6DD1-FB90-5E64-62EB74603764}"/>
                  </a:ext>
                </a:extLst>
              </p:cNvPr>
              <p:cNvSpPr/>
              <p:nvPr/>
            </p:nvSpPr>
            <p:spPr>
              <a:xfrm>
                <a:off x="2361641" y="3735902"/>
                <a:ext cx="714376" cy="53508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IOT App</a:t>
                </a:r>
                <a:endParaRPr lang="en-IN" sz="1400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8C91298-E226-2D16-2902-6F744161D244}"/>
                </a:ext>
              </a:extLst>
            </p:cNvPr>
            <p:cNvCxnSpPr>
              <a:cxnSpLocks/>
              <a:stCxn id="29" idx="3"/>
              <a:endCxn id="20" idx="1"/>
            </p:cNvCxnSpPr>
            <p:nvPr/>
          </p:nvCxnSpPr>
          <p:spPr>
            <a:xfrm flipV="1">
              <a:off x="3184712" y="3240742"/>
              <a:ext cx="1840846" cy="63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1D6EA3F-3D37-2B1B-C13A-A1F5834D7D87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3184153" y="3876429"/>
              <a:ext cx="1841405" cy="445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lowchart: Magnetic Disk 40">
            <a:extLst>
              <a:ext uri="{FF2B5EF4-FFF2-40B4-BE49-F238E27FC236}">
                <a16:creationId xmlns:a16="http://schemas.microsoft.com/office/drawing/2014/main" id="{47718A7F-6DDB-6E36-37CB-C1E301B0ADF2}"/>
              </a:ext>
            </a:extLst>
          </p:cNvPr>
          <p:cNvSpPr/>
          <p:nvPr/>
        </p:nvSpPr>
        <p:spPr>
          <a:xfrm>
            <a:off x="9115425" y="3151794"/>
            <a:ext cx="425260" cy="41125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DB</a:t>
            </a:r>
            <a:endParaRPr lang="en-IN" sz="800" dirty="0"/>
          </a:p>
        </p:txBody>
      </p: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239462BC-F0F4-4C3D-08B7-6B25E98DEA99}"/>
              </a:ext>
            </a:extLst>
          </p:cNvPr>
          <p:cNvSpPr/>
          <p:nvPr/>
        </p:nvSpPr>
        <p:spPr>
          <a:xfrm>
            <a:off x="9115425" y="4522695"/>
            <a:ext cx="425260" cy="41125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DB</a:t>
            </a:r>
            <a:endParaRPr lang="en-IN" sz="8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EFF499A-8117-B9B0-D820-EB250AE4456E}"/>
              </a:ext>
            </a:extLst>
          </p:cNvPr>
          <p:cNvCxnSpPr/>
          <p:nvPr/>
        </p:nvCxnSpPr>
        <p:spPr>
          <a:xfrm>
            <a:off x="8821270" y="2137382"/>
            <a:ext cx="2941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C3CE1B-87DF-969C-7731-032A0BC13C18}"/>
              </a:ext>
            </a:extLst>
          </p:cNvPr>
          <p:cNvCxnSpPr/>
          <p:nvPr/>
        </p:nvCxnSpPr>
        <p:spPr>
          <a:xfrm>
            <a:off x="8821270" y="3470882"/>
            <a:ext cx="2941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CBF270B-B741-E8F0-5272-7F801F49130C}"/>
              </a:ext>
            </a:extLst>
          </p:cNvPr>
          <p:cNvCxnSpPr/>
          <p:nvPr/>
        </p:nvCxnSpPr>
        <p:spPr>
          <a:xfrm>
            <a:off x="8821269" y="4832901"/>
            <a:ext cx="2941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CD716EC-0516-527D-6DF8-117AD229688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325440" y="1891554"/>
            <a:ext cx="11959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CC65C7-2CE1-C253-9BD7-4D32F4E9502D}"/>
              </a:ext>
            </a:extLst>
          </p:cNvPr>
          <p:cNvCxnSpPr>
            <a:cxnSpLocks/>
          </p:cNvCxnSpPr>
          <p:nvPr/>
        </p:nvCxnSpPr>
        <p:spPr>
          <a:xfrm>
            <a:off x="6325440" y="3252787"/>
            <a:ext cx="11959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CA8D77C-EA0B-1463-9B00-E5123438B26E}"/>
              </a:ext>
            </a:extLst>
          </p:cNvPr>
          <p:cNvCxnSpPr>
            <a:cxnSpLocks/>
          </p:cNvCxnSpPr>
          <p:nvPr/>
        </p:nvCxnSpPr>
        <p:spPr>
          <a:xfrm>
            <a:off x="6325440" y="4584103"/>
            <a:ext cx="11959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23D1ED6-93E6-6219-BB9D-598A535171E0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9194986" y="1208555"/>
            <a:ext cx="234763" cy="22820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135DD8AA-90EA-FFF9-4A29-CC3526C12DCA}"/>
              </a:ext>
            </a:extLst>
          </p:cNvPr>
          <p:cNvCxnSpPr>
            <a:endCxn id="9" idx="0"/>
          </p:cNvCxnSpPr>
          <p:nvPr/>
        </p:nvCxnSpPr>
        <p:spPr>
          <a:xfrm rot="10800000" flipV="1">
            <a:off x="8171329" y="2628899"/>
            <a:ext cx="2282076" cy="2711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E189593-DF54-3341-937F-FC25311BF34B}"/>
              </a:ext>
            </a:extLst>
          </p:cNvPr>
          <p:cNvCxnSpPr>
            <a:stCxn id="9" idx="2"/>
          </p:cNvCxnSpPr>
          <p:nvPr/>
        </p:nvCxnSpPr>
        <p:spPr>
          <a:xfrm rot="16200000" flipH="1">
            <a:off x="9243829" y="2508900"/>
            <a:ext cx="137076" cy="22820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35C18A2-2D66-BB24-ECD3-98346BB04659}"/>
              </a:ext>
            </a:extLst>
          </p:cNvPr>
          <p:cNvCxnSpPr>
            <a:endCxn id="10" idx="0"/>
          </p:cNvCxnSpPr>
          <p:nvPr/>
        </p:nvCxnSpPr>
        <p:spPr>
          <a:xfrm rot="10800000" flipV="1">
            <a:off x="8171329" y="3947009"/>
            <a:ext cx="2282076" cy="302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74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35E0F94-D528-A70F-4F75-780E555A3052}"/>
              </a:ext>
            </a:extLst>
          </p:cNvPr>
          <p:cNvSpPr/>
          <p:nvPr/>
        </p:nvSpPr>
        <p:spPr>
          <a:xfrm>
            <a:off x="4552949" y="923925"/>
            <a:ext cx="7391401" cy="544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06D41-ADFB-F56D-31D6-930DF4905D77}"/>
              </a:ext>
            </a:extLst>
          </p:cNvPr>
          <p:cNvSpPr/>
          <p:nvPr/>
        </p:nvSpPr>
        <p:spPr>
          <a:xfrm>
            <a:off x="7648578" y="4384162"/>
            <a:ext cx="1299882" cy="6813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Notification Service</a:t>
            </a:r>
            <a:endParaRPr lang="en-IN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F14272-925B-9FEB-71B4-D4D0C3FE8C7B}"/>
              </a:ext>
            </a:extLst>
          </p:cNvPr>
          <p:cNvSpPr/>
          <p:nvPr/>
        </p:nvSpPr>
        <p:spPr>
          <a:xfrm>
            <a:off x="7639888" y="3037159"/>
            <a:ext cx="1299882" cy="6813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Employee Service</a:t>
            </a:r>
            <a:endParaRPr lang="en-IN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A015F5-F524-6322-DCB4-EC6679AFD05E}"/>
              </a:ext>
            </a:extLst>
          </p:cNvPr>
          <p:cNvSpPr/>
          <p:nvPr/>
        </p:nvSpPr>
        <p:spPr>
          <a:xfrm>
            <a:off x="7650813" y="1426929"/>
            <a:ext cx="1299882" cy="6813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 Service</a:t>
            </a: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9B84E-52FC-BC9A-1BDD-EC7D43CFD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0" y="1"/>
            <a:ext cx="2200077" cy="13977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MS Physical </a:t>
            </a:r>
          </a:p>
          <a:p>
            <a:pPr marL="0" indent="0">
              <a:buNone/>
            </a:pPr>
            <a:r>
              <a:rPr lang="en-US" dirty="0"/>
              <a:t>Architecture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94BF53-652F-1D05-F11E-A9C682F5E905}"/>
              </a:ext>
            </a:extLst>
          </p:cNvPr>
          <p:cNvSpPr/>
          <p:nvPr/>
        </p:nvSpPr>
        <p:spPr>
          <a:xfrm>
            <a:off x="7521388" y="1550895"/>
            <a:ext cx="1299882" cy="6813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 Service</a:t>
            </a:r>
            <a:endParaRPr lang="en-IN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71AAD4-7F88-80FD-EC57-DF1D1CA5235B}"/>
              </a:ext>
            </a:extLst>
          </p:cNvPr>
          <p:cNvSpPr/>
          <p:nvPr/>
        </p:nvSpPr>
        <p:spPr>
          <a:xfrm>
            <a:off x="7521388" y="2900083"/>
            <a:ext cx="1299882" cy="6813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Employee Service</a:t>
            </a:r>
            <a:endParaRPr lang="en-IN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69475D-AB51-FA7F-A89F-E41AE845A8E8}"/>
              </a:ext>
            </a:extLst>
          </p:cNvPr>
          <p:cNvSpPr/>
          <p:nvPr/>
        </p:nvSpPr>
        <p:spPr>
          <a:xfrm>
            <a:off x="7521388" y="4249271"/>
            <a:ext cx="1299882" cy="6813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Notification Service</a:t>
            </a:r>
            <a:endParaRPr lang="en-IN" sz="1400" dirty="0"/>
          </a:p>
        </p:txBody>
      </p:sp>
      <p:sp>
        <p:nvSpPr>
          <p:cNvPr id="15" name="Flowchart: Direct Access Storage 14">
            <a:extLst>
              <a:ext uri="{FF2B5EF4-FFF2-40B4-BE49-F238E27FC236}">
                <a16:creationId xmlns:a16="http://schemas.microsoft.com/office/drawing/2014/main" id="{82658443-03B5-AE85-A0EE-F610545DA5F3}"/>
              </a:ext>
            </a:extLst>
          </p:cNvPr>
          <p:cNvSpPr/>
          <p:nvPr/>
        </p:nvSpPr>
        <p:spPr>
          <a:xfrm rot="5400000">
            <a:off x="9327494" y="2665601"/>
            <a:ext cx="3379693" cy="1127871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Server</a:t>
            </a:r>
            <a:endParaRPr lang="en-IN" dirty="0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D43D5C71-6FA9-2CB1-BB05-0EE62A1B06C0}"/>
              </a:ext>
            </a:extLst>
          </p:cNvPr>
          <p:cNvSpPr/>
          <p:nvPr/>
        </p:nvSpPr>
        <p:spPr>
          <a:xfrm>
            <a:off x="9115425" y="1820957"/>
            <a:ext cx="425260" cy="41125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DB</a:t>
            </a:r>
            <a:endParaRPr lang="en-IN" sz="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BF87C3-B3B6-24C9-611E-F595FA3AA95E}"/>
              </a:ext>
            </a:extLst>
          </p:cNvPr>
          <p:cNvSpPr/>
          <p:nvPr/>
        </p:nvSpPr>
        <p:spPr>
          <a:xfrm>
            <a:off x="5025558" y="1550895"/>
            <a:ext cx="1299882" cy="3379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  <a:endParaRPr lang="en-IN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1E1C931-7273-6E5E-6BB1-002EF7D88815}"/>
              </a:ext>
            </a:extLst>
          </p:cNvPr>
          <p:cNvGrpSpPr/>
          <p:nvPr/>
        </p:nvGrpSpPr>
        <p:grpSpPr>
          <a:xfrm>
            <a:off x="2469777" y="1717442"/>
            <a:ext cx="2555781" cy="2720087"/>
            <a:chOff x="2469777" y="1869842"/>
            <a:chExt cx="2555781" cy="2720087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0BF6478-C425-E402-D4C9-6632ABE57E64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3184712" y="2137382"/>
              <a:ext cx="1803024" cy="94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E91AA71-C5B3-F9FC-77CB-DCD273235EF6}"/>
                </a:ext>
              </a:extLst>
            </p:cNvPr>
            <p:cNvGrpSpPr/>
            <p:nvPr/>
          </p:nvGrpSpPr>
          <p:grpSpPr>
            <a:xfrm>
              <a:off x="2469777" y="1869842"/>
              <a:ext cx="714935" cy="2720087"/>
              <a:chOff x="2361641" y="1550895"/>
              <a:chExt cx="714935" cy="2720087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721DF8F-F783-7A9D-AC98-75638E75DBA6}"/>
                  </a:ext>
                </a:extLst>
              </p:cNvPr>
              <p:cNvSpPr/>
              <p:nvPr/>
            </p:nvSpPr>
            <p:spPr>
              <a:xfrm>
                <a:off x="2362200" y="1550895"/>
                <a:ext cx="714376" cy="53508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Web App</a:t>
                </a:r>
                <a:endParaRPr lang="en-IN" sz="1400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7964928-4F3D-7BEB-C9B2-57CB6B28CA44}"/>
                  </a:ext>
                </a:extLst>
              </p:cNvPr>
              <p:cNvSpPr/>
              <p:nvPr/>
            </p:nvSpPr>
            <p:spPr>
              <a:xfrm>
                <a:off x="2362200" y="2717707"/>
                <a:ext cx="714376" cy="53508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Mobile app</a:t>
                </a:r>
                <a:endParaRPr lang="en-IN" sz="14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9C53635-6DD1-FB90-5E64-62EB74603764}"/>
                  </a:ext>
                </a:extLst>
              </p:cNvPr>
              <p:cNvSpPr/>
              <p:nvPr/>
            </p:nvSpPr>
            <p:spPr>
              <a:xfrm>
                <a:off x="2361641" y="3735902"/>
                <a:ext cx="714376" cy="53508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IOT App</a:t>
                </a:r>
                <a:endParaRPr lang="en-IN" sz="1400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8C91298-E226-2D16-2902-6F744161D244}"/>
                </a:ext>
              </a:extLst>
            </p:cNvPr>
            <p:cNvCxnSpPr>
              <a:cxnSpLocks/>
              <a:stCxn id="29" idx="3"/>
              <a:endCxn id="20" idx="1"/>
            </p:cNvCxnSpPr>
            <p:nvPr/>
          </p:nvCxnSpPr>
          <p:spPr>
            <a:xfrm flipV="1">
              <a:off x="3184712" y="3240742"/>
              <a:ext cx="1840846" cy="63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1D6EA3F-3D37-2B1B-C13A-A1F5834D7D87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3184153" y="3876429"/>
              <a:ext cx="1841405" cy="445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lowchart: Magnetic Disk 40">
            <a:extLst>
              <a:ext uri="{FF2B5EF4-FFF2-40B4-BE49-F238E27FC236}">
                <a16:creationId xmlns:a16="http://schemas.microsoft.com/office/drawing/2014/main" id="{47718A7F-6DDB-6E36-37CB-C1E301B0ADF2}"/>
              </a:ext>
            </a:extLst>
          </p:cNvPr>
          <p:cNvSpPr/>
          <p:nvPr/>
        </p:nvSpPr>
        <p:spPr>
          <a:xfrm>
            <a:off x="9115425" y="3151794"/>
            <a:ext cx="425260" cy="41125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DB</a:t>
            </a:r>
            <a:endParaRPr lang="en-IN" sz="800" dirty="0"/>
          </a:p>
        </p:txBody>
      </p: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239462BC-F0F4-4C3D-08B7-6B25E98DEA99}"/>
              </a:ext>
            </a:extLst>
          </p:cNvPr>
          <p:cNvSpPr/>
          <p:nvPr/>
        </p:nvSpPr>
        <p:spPr>
          <a:xfrm>
            <a:off x="9115425" y="4522695"/>
            <a:ext cx="425260" cy="41125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DB</a:t>
            </a:r>
            <a:endParaRPr lang="en-IN" sz="8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EFF499A-8117-B9B0-D820-EB250AE4456E}"/>
              </a:ext>
            </a:extLst>
          </p:cNvPr>
          <p:cNvCxnSpPr/>
          <p:nvPr/>
        </p:nvCxnSpPr>
        <p:spPr>
          <a:xfrm>
            <a:off x="8821270" y="2137382"/>
            <a:ext cx="2941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C3CE1B-87DF-969C-7731-032A0BC13C18}"/>
              </a:ext>
            </a:extLst>
          </p:cNvPr>
          <p:cNvCxnSpPr/>
          <p:nvPr/>
        </p:nvCxnSpPr>
        <p:spPr>
          <a:xfrm>
            <a:off x="8821270" y="3470882"/>
            <a:ext cx="2941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CBF270B-B741-E8F0-5272-7F801F49130C}"/>
              </a:ext>
            </a:extLst>
          </p:cNvPr>
          <p:cNvCxnSpPr/>
          <p:nvPr/>
        </p:nvCxnSpPr>
        <p:spPr>
          <a:xfrm>
            <a:off x="8821269" y="4832901"/>
            <a:ext cx="2941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CD716EC-0516-527D-6DF8-117AD229688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325440" y="1891554"/>
            <a:ext cx="11959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CC65C7-2CE1-C253-9BD7-4D32F4E9502D}"/>
              </a:ext>
            </a:extLst>
          </p:cNvPr>
          <p:cNvCxnSpPr>
            <a:cxnSpLocks/>
          </p:cNvCxnSpPr>
          <p:nvPr/>
        </p:nvCxnSpPr>
        <p:spPr>
          <a:xfrm>
            <a:off x="6325440" y="3252787"/>
            <a:ext cx="11959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CA8D77C-EA0B-1463-9B00-E5123438B26E}"/>
              </a:ext>
            </a:extLst>
          </p:cNvPr>
          <p:cNvCxnSpPr>
            <a:cxnSpLocks/>
          </p:cNvCxnSpPr>
          <p:nvPr/>
        </p:nvCxnSpPr>
        <p:spPr>
          <a:xfrm>
            <a:off x="6325440" y="4584103"/>
            <a:ext cx="11959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23D1ED6-93E6-6219-BB9D-598A535171E0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9194986" y="1208555"/>
            <a:ext cx="234763" cy="22820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135DD8AA-90EA-FFF9-4A29-CC3526C12DCA}"/>
              </a:ext>
            </a:extLst>
          </p:cNvPr>
          <p:cNvCxnSpPr>
            <a:endCxn id="9" idx="0"/>
          </p:cNvCxnSpPr>
          <p:nvPr/>
        </p:nvCxnSpPr>
        <p:spPr>
          <a:xfrm rot="10800000" flipV="1">
            <a:off x="8171329" y="2628899"/>
            <a:ext cx="2282076" cy="2711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E189593-DF54-3341-937F-FC25311BF34B}"/>
              </a:ext>
            </a:extLst>
          </p:cNvPr>
          <p:cNvCxnSpPr>
            <a:stCxn id="9" idx="2"/>
          </p:cNvCxnSpPr>
          <p:nvPr/>
        </p:nvCxnSpPr>
        <p:spPr>
          <a:xfrm rot="16200000" flipH="1">
            <a:off x="9243829" y="2508900"/>
            <a:ext cx="137076" cy="22820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35C18A2-2D66-BB24-ECD3-98346BB04659}"/>
              </a:ext>
            </a:extLst>
          </p:cNvPr>
          <p:cNvCxnSpPr>
            <a:endCxn id="10" idx="0"/>
          </p:cNvCxnSpPr>
          <p:nvPr/>
        </p:nvCxnSpPr>
        <p:spPr>
          <a:xfrm rot="10800000" flipV="1">
            <a:off x="8171329" y="3947009"/>
            <a:ext cx="2282076" cy="302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6768037-10E8-E2CB-1245-CDAD83094674}"/>
              </a:ext>
            </a:extLst>
          </p:cNvPr>
          <p:cNvSpPr/>
          <p:nvPr/>
        </p:nvSpPr>
        <p:spPr>
          <a:xfrm>
            <a:off x="5025558" y="5425749"/>
            <a:ext cx="1299882" cy="6813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Eureka Service Registry</a:t>
            </a:r>
            <a:endParaRPr lang="en-IN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AAEA39-239A-2D49-48DA-0CCBBC85A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00007" y="877957"/>
            <a:ext cx="578406" cy="5708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4CEE56-3589-53AC-98E9-1C25B454B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521388" y="998855"/>
            <a:ext cx="552450" cy="39893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1544F86-DE5F-43F9-DB3C-07D9215C47D5}"/>
              </a:ext>
            </a:extLst>
          </p:cNvPr>
          <p:cNvSpPr/>
          <p:nvPr/>
        </p:nvSpPr>
        <p:spPr>
          <a:xfrm>
            <a:off x="9312367" y="5425749"/>
            <a:ext cx="1299882" cy="6813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Zipkin</a:t>
            </a:r>
            <a:r>
              <a:rPr lang="en-US" sz="1400" dirty="0"/>
              <a:t> Distributed Tracing</a:t>
            </a:r>
            <a:endParaRPr lang="en-IN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6849EA-B9DC-B063-7FE0-D2A1D87456FF}"/>
              </a:ext>
            </a:extLst>
          </p:cNvPr>
          <p:cNvCxnSpPr>
            <a:endCxn id="6" idx="0"/>
          </p:cNvCxnSpPr>
          <p:nvPr/>
        </p:nvCxnSpPr>
        <p:spPr>
          <a:xfrm flipH="1">
            <a:off x="5675499" y="4930588"/>
            <a:ext cx="3941" cy="4951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3374AE-2D45-E501-C810-01ACC796E971}"/>
              </a:ext>
            </a:extLst>
          </p:cNvPr>
          <p:cNvCxnSpPr>
            <a:stCxn id="8" idx="1"/>
          </p:cNvCxnSpPr>
          <p:nvPr/>
        </p:nvCxnSpPr>
        <p:spPr>
          <a:xfrm flipH="1">
            <a:off x="6325440" y="1891554"/>
            <a:ext cx="1195948" cy="3879326"/>
          </a:xfrm>
          <a:prstGeom prst="straightConnector1">
            <a:avLst/>
          </a:prstGeom>
          <a:ln>
            <a:solidFill>
              <a:schemeClr val="accent1">
                <a:tint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DED805-B1C6-757D-3935-45B17DDC7FC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325440" y="3240742"/>
            <a:ext cx="1195948" cy="2530138"/>
          </a:xfrm>
          <a:prstGeom prst="straightConnector1">
            <a:avLst/>
          </a:prstGeom>
          <a:ln>
            <a:solidFill>
              <a:schemeClr val="accent1">
                <a:tint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1EEE99-FAA9-31B2-C1E4-58FCDCA3C9ED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325440" y="4589930"/>
            <a:ext cx="1195948" cy="1180950"/>
          </a:xfrm>
          <a:prstGeom prst="straightConnector1">
            <a:avLst/>
          </a:prstGeom>
          <a:ln>
            <a:solidFill>
              <a:schemeClr val="accent1">
                <a:tint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500A2A0-8955-DE97-8A5E-E2C18E9B5354}"/>
              </a:ext>
            </a:extLst>
          </p:cNvPr>
          <p:cNvSpPr txBox="1"/>
          <p:nvPr/>
        </p:nvSpPr>
        <p:spPr>
          <a:xfrm>
            <a:off x="6443112" y="5607642"/>
            <a:ext cx="96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412353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BC59-35D6-8EFD-5865-E0A968B78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639" y="2085973"/>
            <a:ext cx="8178801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Domain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9A5C2-7966-965A-4304-BDB4D226A80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780690" y="2666999"/>
            <a:ext cx="47244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5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F6D02-E6EE-8638-51A1-3B0EB0CD5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1515"/>
            <a:ext cx="10018713" cy="63790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Subdomain Bounded </a:t>
            </a:r>
          </a:p>
          <a:p>
            <a:pPr marL="0" indent="0">
              <a:buNone/>
            </a:pPr>
            <a:r>
              <a:rPr lang="en-US" dirty="0"/>
              <a:t>Context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06A21-8C66-A207-15BB-296913BD084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993782" y="900112"/>
            <a:ext cx="60579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9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2B48-B08A-B913-1C65-5CE23901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68086"/>
            <a:ext cx="10018713" cy="5867399"/>
          </a:xfrm>
        </p:spPr>
        <p:txBody>
          <a:bodyPr/>
          <a:lstStyle/>
          <a:p>
            <a:r>
              <a:rPr lang="en-US" sz="1800" dirty="0">
                <a:effectLst/>
                <a:latin typeface="Futura Next Book"/>
                <a:ea typeface="Calibri" panose="020F0502020204030204" pitchFamily="34" charset="0"/>
                <a:cs typeface="Arial" panose="020B0604020202020204" pitchFamily="34" charset="0"/>
              </a:rPr>
              <a:t>Business context diagram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A5A9F-01B8-14C7-6DE4-0F9D89B8EEC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44554" y="945373"/>
            <a:ext cx="6072188" cy="496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7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>
            <a:extLst>
              <a:ext uri="{FF2B5EF4-FFF2-40B4-BE49-F238E27FC236}">
                <a16:creationId xmlns:a16="http://schemas.microsoft.com/office/drawing/2014/main" id="{295BB171-05A3-D5C2-04D9-B3709393D59C}"/>
              </a:ext>
            </a:extLst>
          </p:cNvPr>
          <p:cNvSpPr/>
          <p:nvPr/>
        </p:nvSpPr>
        <p:spPr>
          <a:xfrm>
            <a:off x="2885440" y="243840"/>
            <a:ext cx="9225280" cy="6091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2B48-B08A-B913-1C65-5CE23901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68086"/>
            <a:ext cx="10018713" cy="5867399"/>
          </a:xfrm>
        </p:spPr>
        <p:txBody>
          <a:bodyPr/>
          <a:lstStyle/>
          <a:p>
            <a:r>
              <a:rPr lang="en-US" sz="1800" dirty="0">
                <a:effectLst/>
                <a:latin typeface="Futura Next Book"/>
                <a:ea typeface="Calibri" panose="020F0502020204030204" pitchFamily="34" charset="0"/>
                <a:cs typeface="Arial" panose="020B0604020202020204" pitchFamily="34" charset="0"/>
              </a:rPr>
              <a:t>EDA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16B09F7-E010-3524-6846-B50BD556A5C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795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IN" dirty="0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1189518-5717-7435-BED0-F04A950BA9A1}"/>
              </a:ext>
            </a:extLst>
          </p:cNvPr>
          <p:cNvGrpSpPr/>
          <p:nvPr/>
        </p:nvGrpSpPr>
        <p:grpSpPr>
          <a:xfrm>
            <a:off x="3486991" y="665242"/>
            <a:ext cx="2019297" cy="681317"/>
            <a:chOff x="5315791" y="1484989"/>
            <a:chExt cx="2019297" cy="68131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B32B6F-C198-0798-6FF8-33788A9732B1}"/>
                </a:ext>
              </a:extLst>
            </p:cNvPr>
            <p:cNvSpPr/>
            <p:nvPr/>
          </p:nvSpPr>
          <p:spPr>
            <a:xfrm>
              <a:off x="5315791" y="1484989"/>
              <a:ext cx="1299882" cy="6813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Event Service</a:t>
              </a:r>
              <a:endParaRPr lang="en-IN" sz="1400" dirty="0"/>
            </a:p>
          </p:txBody>
        </p:sp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42DCCC78-C884-0A92-6678-EA114DCF6A47}"/>
                </a:ext>
              </a:extLst>
            </p:cNvPr>
            <p:cNvSpPr/>
            <p:nvPr/>
          </p:nvSpPr>
          <p:spPr>
            <a:xfrm>
              <a:off x="6909828" y="1755051"/>
              <a:ext cx="425260" cy="411255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  <a:endParaRPr lang="en-IN" sz="8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E9998B9-D58B-EF57-0391-749B37D4CBEA}"/>
                </a:ext>
              </a:extLst>
            </p:cNvPr>
            <p:cNvCxnSpPr/>
            <p:nvPr/>
          </p:nvCxnSpPr>
          <p:spPr>
            <a:xfrm>
              <a:off x="6615673" y="2071476"/>
              <a:ext cx="29415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Flowchart: Direct Access Storage 112">
            <a:extLst>
              <a:ext uri="{FF2B5EF4-FFF2-40B4-BE49-F238E27FC236}">
                <a16:creationId xmlns:a16="http://schemas.microsoft.com/office/drawing/2014/main" id="{DC852980-1FAB-90D5-460D-67D4A99300E3}"/>
              </a:ext>
            </a:extLst>
          </p:cNvPr>
          <p:cNvSpPr/>
          <p:nvPr/>
        </p:nvSpPr>
        <p:spPr>
          <a:xfrm>
            <a:off x="3211512" y="2394786"/>
            <a:ext cx="8595360" cy="1398821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Bus</a:t>
            </a:r>
            <a:endParaRPr lang="en-IN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A4A863A-D563-0697-5B0F-6CD47B6B3D60}"/>
              </a:ext>
            </a:extLst>
          </p:cNvPr>
          <p:cNvGrpSpPr/>
          <p:nvPr/>
        </p:nvGrpSpPr>
        <p:grpSpPr>
          <a:xfrm>
            <a:off x="6264840" y="4383228"/>
            <a:ext cx="2019297" cy="681317"/>
            <a:chOff x="5315791" y="1484989"/>
            <a:chExt cx="2019297" cy="68131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C30F152-D3A1-CE51-966D-B2A2DB1A6282}"/>
                </a:ext>
              </a:extLst>
            </p:cNvPr>
            <p:cNvSpPr/>
            <p:nvPr/>
          </p:nvSpPr>
          <p:spPr>
            <a:xfrm>
              <a:off x="5315791" y="1484989"/>
              <a:ext cx="1299882" cy="6813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Employee Service</a:t>
              </a:r>
              <a:endParaRPr lang="en-IN" sz="1400" dirty="0"/>
            </a:p>
          </p:txBody>
        </p:sp>
        <p:sp>
          <p:nvSpPr>
            <p:cNvPr id="118" name="Flowchart: Magnetic Disk 117">
              <a:extLst>
                <a:ext uri="{FF2B5EF4-FFF2-40B4-BE49-F238E27FC236}">
                  <a16:creationId xmlns:a16="http://schemas.microsoft.com/office/drawing/2014/main" id="{388FE616-8174-3E87-34F0-46F7BCA0CB97}"/>
                </a:ext>
              </a:extLst>
            </p:cNvPr>
            <p:cNvSpPr/>
            <p:nvPr/>
          </p:nvSpPr>
          <p:spPr>
            <a:xfrm>
              <a:off x="6909828" y="1755051"/>
              <a:ext cx="425260" cy="411255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  <a:endParaRPr lang="en-IN" sz="800" dirty="0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0A8996AE-669F-F72D-12B9-07CCD1CC97BB}"/>
                </a:ext>
              </a:extLst>
            </p:cNvPr>
            <p:cNvCxnSpPr/>
            <p:nvPr/>
          </p:nvCxnSpPr>
          <p:spPr>
            <a:xfrm>
              <a:off x="6615673" y="2071476"/>
              <a:ext cx="29415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8DE8C94-9235-06D5-A348-F0CE9160798E}"/>
              </a:ext>
            </a:extLst>
          </p:cNvPr>
          <p:cNvGrpSpPr/>
          <p:nvPr/>
        </p:nvGrpSpPr>
        <p:grpSpPr>
          <a:xfrm>
            <a:off x="8284137" y="665242"/>
            <a:ext cx="2019297" cy="681317"/>
            <a:chOff x="5315791" y="1484989"/>
            <a:chExt cx="2019297" cy="681317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026FCE3-ED76-94E1-196B-9E3BC06DE17C}"/>
                </a:ext>
              </a:extLst>
            </p:cNvPr>
            <p:cNvSpPr/>
            <p:nvPr/>
          </p:nvSpPr>
          <p:spPr>
            <a:xfrm>
              <a:off x="5315791" y="1484989"/>
              <a:ext cx="1299882" cy="6813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Notification Service</a:t>
              </a:r>
              <a:endParaRPr lang="en-IN" sz="1400" dirty="0"/>
            </a:p>
          </p:txBody>
        </p:sp>
        <p:sp>
          <p:nvSpPr>
            <p:cNvPr id="122" name="Flowchart: Magnetic Disk 121">
              <a:extLst>
                <a:ext uri="{FF2B5EF4-FFF2-40B4-BE49-F238E27FC236}">
                  <a16:creationId xmlns:a16="http://schemas.microsoft.com/office/drawing/2014/main" id="{D5D9D7AE-0863-BB63-C439-006FE74BE84E}"/>
                </a:ext>
              </a:extLst>
            </p:cNvPr>
            <p:cNvSpPr/>
            <p:nvPr/>
          </p:nvSpPr>
          <p:spPr>
            <a:xfrm>
              <a:off x="6909828" y="1755051"/>
              <a:ext cx="425260" cy="411255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  <a:endParaRPr lang="en-IN" sz="800" dirty="0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5B821AA5-4D08-1027-016F-0DFBFE264139}"/>
                </a:ext>
              </a:extLst>
            </p:cNvPr>
            <p:cNvCxnSpPr/>
            <p:nvPr/>
          </p:nvCxnSpPr>
          <p:spPr>
            <a:xfrm>
              <a:off x="6615673" y="2071476"/>
              <a:ext cx="29415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F923578A-59F2-4E49-5CC0-F7FD82CF4E4F}"/>
              </a:ext>
            </a:extLst>
          </p:cNvPr>
          <p:cNvCxnSpPr>
            <a:stCxn id="9" idx="2"/>
          </p:cNvCxnSpPr>
          <p:nvPr/>
        </p:nvCxnSpPr>
        <p:spPr>
          <a:xfrm rot="16200000" flipH="1">
            <a:off x="4048029" y="1435461"/>
            <a:ext cx="1044298" cy="8664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8374C5A8-4F81-DE53-F9EA-2F7B3F34628B}"/>
              </a:ext>
            </a:extLst>
          </p:cNvPr>
          <p:cNvCxnSpPr>
            <a:endCxn id="121" idx="2"/>
          </p:cNvCxnSpPr>
          <p:nvPr/>
        </p:nvCxnSpPr>
        <p:spPr>
          <a:xfrm rot="5400000" flipH="1" flipV="1">
            <a:off x="8355524" y="1812304"/>
            <a:ext cx="1044298" cy="1128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C40C8BB8-9010-0572-E2A3-E5D7829A3FF7}"/>
              </a:ext>
            </a:extLst>
          </p:cNvPr>
          <p:cNvSpPr txBox="1"/>
          <p:nvPr/>
        </p:nvSpPr>
        <p:spPr>
          <a:xfrm>
            <a:off x="4257040" y="1568155"/>
            <a:ext cx="1671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Produce Events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F6A02BA8-C256-36CF-9F1C-4EECB7EFB01D}"/>
              </a:ext>
            </a:extLst>
          </p:cNvPr>
          <p:cNvCxnSpPr>
            <a:endCxn id="117" idx="1"/>
          </p:cNvCxnSpPr>
          <p:nvPr/>
        </p:nvCxnSpPr>
        <p:spPr>
          <a:xfrm rot="16200000" flipH="1">
            <a:off x="5568942" y="4027989"/>
            <a:ext cx="928316" cy="4634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2B1DDBD-C86B-C123-B938-7D9A2AEBD64C}"/>
              </a:ext>
            </a:extLst>
          </p:cNvPr>
          <p:cNvCxnSpPr>
            <a:stCxn id="117" idx="3"/>
          </p:cNvCxnSpPr>
          <p:nvPr/>
        </p:nvCxnSpPr>
        <p:spPr>
          <a:xfrm flipV="1">
            <a:off x="7564722" y="3793607"/>
            <a:ext cx="166563" cy="9302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E371C9A-C67E-7E42-5521-B90F59448B6C}"/>
              </a:ext>
            </a:extLst>
          </p:cNvPr>
          <p:cNvSpPr txBox="1"/>
          <p:nvPr/>
        </p:nvSpPr>
        <p:spPr>
          <a:xfrm>
            <a:off x="5043898" y="3983511"/>
            <a:ext cx="2692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Consume Events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291BD26-90F5-67DA-EF6B-4EE8CDD6E236}"/>
              </a:ext>
            </a:extLst>
          </p:cNvPr>
          <p:cNvSpPr txBox="1"/>
          <p:nvPr/>
        </p:nvSpPr>
        <p:spPr>
          <a:xfrm>
            <a:off x="6993110" y="4026393"/>
            <a:ext cx="188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Produce Notification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CED6C51-17B4-E880-EEF6-CCE3DA6AC5D2}"/>
              </a:ext>
            </a:extLst>
          </p:cNvPr>
          <p:cNvSpPr txBox="1"/>
          <p:nvPr/>
        </p:nvSpPr>
        <p:spPr>
          <a:xfrm>
            <a:off x="8183863" y="1560931"/>
            <a:ext cx="1889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Consume Notification</a:t>
            </a:r>
          </a:p>
        </p:txBody>
      </p:sp>
    </p:spTree>
    <p:extLst>
      <p:ext uri="{BB962C8B-B14F-4D97-AF65-F5344CB8AC3E}">
        <p14:creationId xmlns:p14="http://schemas.microsoft.com/office/powerpoint/2010/main" val="2084701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F9191D-85CD-4DC8-720C-47ED9AD82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69844" y="2577536"/>
            <a:ext cx="578406" cy="5708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1B4E3A-90CF-5047-03E4-6B27D0AE8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391151" y="2663514"/>
            <a:ext cx="552450" cy="39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88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8BFCADC-C44F-4A7D-83CE-DCE83C8D1E3D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153</TotalTime>
  <Words>87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Futura Next Book</vt:lpstr>
      <vt:lpstr>Parallax</vt:lpstr>
      <vt:lpstr>Design and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</dc:title>
  <dc:creator>Aqdas Abid</dc:creator>
  <cp:lastModifiedBy>Anas Kamali</cp:lastModifiedBy>
  <cp:revision>3</cp:revision>
  <dcterms:created xsi:type="dcterms:W3CDTF">2023-07-13T03:37:45Z</dcterms:created>
  <dcterms:modified xsi:type="dcterms:W3CDTF">2023-07-13T06:32:41Z</dcterms:modified>
</cp:coreProperties>
</file>