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8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2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8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5DFF3-5334-43D5-92EF-58313EB7EA26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21F1032-1F63-43FD-8729-D54318F0E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C4544-5AD9-4A50-A839-F0874418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CryptoPro CSP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AD7894-2BAF-4FF1-BEC7-2A650C794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Паршукова Екатерина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Злобина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72413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9E7E10-F462-46F6-9079-20AA55D8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задания №6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589058C-2A26-4C56-83A9-3B219FA96B6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9277"/>
            <a:ext cx="4754563" cy="3558971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E499A6-5BFB-40B7-B0FA-BE050D76473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489"/>
            <a:ext cx="4754563" cy="35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9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86008-8078-47FC-BDBE-B4704CEA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№7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89DBD2-7E18-42CD-A1CD-139F3AA73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Нашли 2 файла в ОС с разными подписантами и собрали информацию о цифровой подписи.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1076F0-67DA-4DE4-94FB-C4DBD2F6FA5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6960"/>
            <a:ext cx="4754563" cy="35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CBA4D-541D-4DB3-A6DB-12A7815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задания №7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99946D-D8F7-4BF1-9094-0BEECA6027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181" y="2057400"/>
            <a:ext cx="53883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8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10B49-166F-4E4D-89A8-BCCE8FE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2750820"/>
            <a:ext cx="9875520" cy="135636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567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5DE433-1726-430B-84A3-A34E9F1C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58E660-FBC1-4FF1-B49A-A7E65C7B90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79700"/>
            <a:ext cx="4754563" cy="3578125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1395EEE-AC7C-481E-A6C8-9E671DD6C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 тестовый сертификат ключа проверки подписи с сайта и успешной проверки плагина и установки сертификата, а так же сведений о нём.</a:t>
            </a:r>
          </a:p>
        </p:txBody>
      </p:sp>
    </p:spTree>
    <p:extLst>
      <p:ext uri="{BB962C8B-B14F-4D97-AF65-F5344CB8AC3E}">
        <p14:creationId xmlns:p14="http://schemas.microsoft.com/office/powerpoint/2010/main" val="31696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50550-B5BC-42A4-BD88-D1F37F91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76B4C-557A-4008-86A1-200661816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Вывели информацию о сертификате используя утилиту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certutil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скриншота на следующем слайде.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5EEB09-922C-40BB-88C0-68E062851AB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057400"/>
            <a:ext cx="4754563" cy="35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BF7B-1C52-4F65-B412-CCE79FF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задания №2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0BC4E2-2B96-4418-92C1-9EF974249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181" y="2057400"/>
            <a:ext cx="53883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C6C66-8958-4EC2-865E-20700942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№3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DBD45-6CF0-4534-A79F-0CC58DD95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 утилиту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входящую в состав КриптоПро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сформировали открепленную электронную подпись.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C8C60B-FE27-4F70-B6CE-F932EC1E3D1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92180"/>
            <a:ext cx="4754563" cy="35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73366-6C98-41A0-9C5C-4D91259B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№4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E098F-2728-4D9D-8B4C-29CF0C0B4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Проверили полученную подпись средствами КриптоПро.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FBAD35-9CF9-4A19-BF75-F1A2B904D81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92180"/>
            <a:ext cx="4754563" cy="35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98CA-07E9-4A85-ADEF-3F4324F7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№5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3245E5-E38A-42C7-B935-646147102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Проверили подпись на сайте, а также сертификаты.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85A0-BF56-430F-B88D-506BD7B9532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6382"/>
            <a:ext cx="4754563" cy="35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020C-04A8-44A5-9ADE-7C3C774C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№6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4188F9-3489-4F9B-9A8D-328C02372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два сайта: российский и иностранный и выписали цепочку сертификатов.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скриншота на следующем слайде.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7E5AF7-19ED-4F5C-AF76-BBED28FA389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6960"/>
            <a:ext cx="4754563" cy="35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FFF0B-9E9A-45FB-BC0D-2C587D86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задания №6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25D8F9-5083-4195-B1C9-5122944C3C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421" y="2057400"/>
            <a:ext cx="539182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581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21</TotalTime>
  <Words>153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Corbel</vt:lpstr>
      <vt:lpstr>Times New Roman</vt:lpstr>
      <vt:lpstr>Базис</vt:lpstr>
      <vt:lpstr>CryptoPro CSP</vt:lpstr>
      <vt:lpstr>Задание №1</vt:lpstr>
      <vt:lpstr>Задание №2</vt:lpstr>
      <vt:lpstr>Продолжение задания №2</vt:lpstr>
      <vt:lpstr>Задание №3</vt:lpstr>
      <vt:lpstr>Задание №4</vt:lpstr>
      <vt:lpstr>Задание №5</vt:lpstr>
      <vt:lpstr>Задание №6</vt:lpstr>
      <vt:lpstr>Продолжение задания №6</vt:lpstr>
      <vt:lpstr>Продолжение задания №6</vt:lpstr>
      <vt:lpstr>Задание №7</vt:lpstr>
      <vt:lpstr>Продолжение задания №7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CryptoPro CSP</dc:title>
  <dc:creator>k1_247_01</dc:creator>
  <cp:lastModifiedBy>k1_247_01</cp:lastModifiedBy>
  <cp:revision>3</cp:revision>
  <dcterms:created xsi:type="dcterms:W3CDTF">2024-12-10T16:48:54Z</dcterms:created>
  <dcterms:modified xsi:type="dcterms:W3CDTF">2024-12-10T17:10:13Z</dcterms:modified>
</cp:coreProperties>
</file>