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7" r:id="rId2"/>
    <p:sldId id="267" r:id="rId3"/>
    <p:sldId id="268" r:id="rId4"/>
    <p:sldId id="269" r:id="rId5"/>
    <p:sldId id="274" r:id="rId6"/>
    <p:sldId id="278" r:id="rId7"/>
    <p:sldId id="280" r:id="rId8"/>
    <p:sldId id="283" r:id="rId9"/>
    <p:sldId id="281" r:id="rId10"/>
    <p:sldId id="282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4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0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B8FEED-3FEE-4866-B7FC-D7068D7F7017}" type="datetime1">
              <a:rPr lang="ru-RU" smtClean="0"/>
              <a:t>05.04.2018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FC9C95-8E68-4902-ADDF-74C1A65F7A95}" type="datetime1">
              <a:rPr lang="ru-RU" noProof="0" smtClean="0"/>
              <a:t>05.04.2018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322CDD-9D6C-4F63-9EC2-64822662410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471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8082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191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500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62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402B95-7679-482D-A422-4EACFBC29533}" type="datetime1">
              <a:rPr lang="ru-RU" noProof="0" smtClean="0"/>
              <a:t>05.04.2018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F72A1C-BD29-4D93-B585-4FBE8D28F723}" type="datetime1">
              <a:rPr lang="ru-RU" noProof="0" smtClean="0"/>
              <a:t>05.04.2018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F2E62D-1665-4D59-B162-2DE5A6F04318}" type="datetime1">
              <a:rPr lang="ru-RU" noProof="0" smtClean="0"/>
              <a:t>05.04.2018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030614-4367-4221-93B4-E934B777FC81}" type="datetime1">
              <a:rPr lang="ru-RU" noProof="0" smtClean="0"/>
              <a:t>05.04.2018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F5BD2F-801C-4DA8-94DB-7CA64FE6C124}" type="datetime1">
              <a:rPr lang="ru-RU" noProof="0" smtClean="0"/>
              <a:t>05.04.2018</a:t>
            </a:fld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26B646-4C5C-451E-8746-83027F7A25BA}" type="datetime1">
              <a:rPr lang="ru-RU" noProof="0" smtClean="0"/>
              <a:t>05.04.2018</a:t>
            </a:fld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A71558-662B-4606-8C16-034FA3BBEDCA}" type="datetime1">
              <a:rPr lang="ru-RU" noProof="0" smtClean="0"/>
              <a:t>05.04.2018</a:t>
            </a:fld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3CD2CC-BE6D-49A2-972A-1C0882E50B7C}" type="datetime1">
              <a:rPr lang="ru-RU" noProof="0" smtClean="0"/>
              <a:t>05.04.2018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FDA024-F102-4B72-AA0D-6F32724066B7}" type="datetime1">
              <a:rPr lang="ru-RU" noProof="0" smtClean="0"/>
              <a:t>05.04.2018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5C6DECE-EE57-40D1-BFE5-F20B23D9A736}" type="datetime1">
              <a:rPr lang="ru-RU" noProof="0" smtClean="0"/>
              <a:t>05.04.2018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8456" y="505098"/>
            <a:ext cx="10058400" cy="3903617"/>
          </a:xfrm>
        </p:spPr>
        <p:txBody>
          <a:bodyPr rtlCol="0">
            <a:noAutofit/>
          </a:bodyPr>
          <a:lstStyle/>
          <a:p>
            <a:pPr rtl="0"/>
            <a:r>
              <a:rPr lang="ru-RU" sz="4800" dirty="0" smtClean="0"/>
              <a:t>Разработка </a:t>
            </a:r>
            <a:r>
              <a:rPr lang="en-US" sz="4800" dirty="0" smtClean="0"/>
              <a:t>web – </a:t>
            </a:r>
            <a:r>
              <a:rPr lang="ru-RU" sz="4800" dirty="0" smtClean="0"/>
              <a:t>ориентированной системы принятия и обработки заказов клиентов для пунктов общественного питания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7645" y="1055914"/>
            <a:ext cx="10367555" cy="2743200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95483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644434"/>
            <a:ext cx="9601200" cy="879566"/>
          </a:xfrm>
        </p:spPr>
        <p:txBody>
          <a:bodyPr rtlCol="0"/>
          <a:lstStyle/>
          <a:p>
            <a:pPr rtl="0"/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Постановка проблемы</a:t>
            </a:r>
            <a:endParaRPr lang="ru-RU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ru-RU" sz="2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Цель </a:t>
            </a:r>
            <a:endParaRPr lang="ru-RU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rtl="0"/>
            <a:r>
              <a:rPr lang="ru-RU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Обзор и анализ существующих систем</a:t>
            </a:r>
          </a:p>
          <a:p>
            <a:pPr rtl="0"/>
            <a:r>
              <a:rPr lang="ru-RU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Требования к системе</a:t>
            </a:r>
            <a:endParaRPr lang="ru-RU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pc="-100" dirty="0" smtClean="0"/>
              <a:t>Постановка проблемы</a:t>
            </a:r>
            <a:endParaRPr lang="ru-RU" spc="-100" dirty="0"/>
          </a:p>
        </p:txBody>
      </p:sp>
      <p:sp>
        <p:nvSpPr>
          <p:cNvPr id="9" name="TextBox 8"/>
          <p:cNvSpPr txBox="1"/>
          <p:nvPr/>
        </p:nvSpPr>
        <p:spPr>
          <a:xfrm>
            <a:off x="775063" y="1750422"/>
            <a:ext cx="47635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Большая очередь в пунктах общепита в час пик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Ожидание заказа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Объект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624" y="1750422"/>
            <a:ext cx="5456690" cy="3840480"/>
          </a:xfrm>
        </p:spPr>
      </p:pic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05394" y="1825625"/>
            <a:ext cx="4981303" cy="4117975"/>
          </a:xfrm>
        </p:spPr>
        <p:txBody>
          <a:bodyPr rtlCol="0">
            <a:normAutofit/>
          </a:bodyPr>
          <a:lstStyle/>
          <a:p>
            <a:r>
              <a:rPr lang="ru-RU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Система </a:t>
            </a:r>
            <a:r>
              <a:rPr lang="ru-RU" sz="2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должна организовать онлайн пред-заказ </a:t>
            </a:r>
            <a:r>
              <a:rPr lang="ru-RU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заведениям </a:t>
            </a:r>
            <a:r>
              <a:rPr lang="ru-RU" sz="2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общепита, тем самым сэкономить время посетителям, а также помочь заведениям устранить возникновение больших очередей</a:t>
            </a:r>
            <a:endParaRPr lang="ru-RU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955" y="1918911"/>
            <a:ext cx="5197728" cy="3462986"/>
          </a:xfrm>
        </p:spPr>
      </p:pic>
    </p:spTree>
    <p:extLst>
      <p:ext uri="{BB962C8B-B14F-4D97-AF65-F5344CB8AC3E}">
        <p14:creationId xmlns:p14="http://schemas.microsoft.com/office/powerpoint/2010/main" val="25573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4109" y="465687"/>
            <a:ext cx="9601200" cy="735092"/>
          </a:xfrm>
        </p:spPr>
        <p:txBody>
          <a:bodyPr/>
          <a:lstStyle/>
          <a:p>
            <a:pPr algn="ctr"/>
            <a:r>
              <a:rPr lang="ru-RU" dirty="0" smtClean="0"/>
              <a:t>Обзор и анализ существующих систем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701835" y="1321859"/>
            <a:ext cx="7071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Мобильное приложение 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Starbucks ’a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2">
                    <a:lumMod val="95000"/>
                    <a:lumOff val="5000"/>
                  </a:schemeClr>
                </a:solidFill>
              </a:rPr>
              <a:t>20 процентов всех транзакций, или приблизительно 9 миллионов долларов в </a:t>
            </a:r>
            <a:r>
              <a:rPr lang="ru-RU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неделю</a:t>
            </a: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Мобильное приложение сети ресторанов 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Taco Bell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3,5 </a:t>
            </a:r>
            <a:r>
              <a:rPr lang="ru-RU" dirty="0">
                <a:solidFill>
                  <a:schemeClr val="tx2">
                    <a:lumMod val="95000"/>
                    <a:lumOff val="5000"/>
                  </a:schemeClr>
                </a:solidFill>
              </a:rPr>
              <a:t>миллионов клиентов пользуются этим </a:t>
            </a:r>
            <a:r>
              <a:rPr lang="ru-RU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приложением 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1086" y="4453982"/>
            <a:ext cx="8614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Исследование проведенное сетью ресторанов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OpenTable</a:t>
            </a:r>
            <a:r>
              <a:rPr lang="ru-RU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установило, что клиенты </a:t>
            </a:r>
            <a:r>
              <a:rPr lang="ru-RU" dirty="0">
                <a:solidFill>
                  <a:schemeClr val="tx2">
                    <a:lumMod val="95000"/>
                    <a:lumOff val="5000"/>
                  </a:schemeClr>
                </a:solidFill>
              </a:rPr>
              <a:t>предпочли бы установить приложение, в котором собрана информация </a:t>
            </a:r>
            <a:r>
              <a:rPr lang="ru-RU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сразу о нескольких ресторанах.</a:t>
            </a:r>
            <a:endParaRPr lang="ru-RU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1" y="1321859"/>
            <a:ext cx="1223554" cy="123120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13" y="2815385"/>
            <a:ext cx="1134290" cy="13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1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92182"/>
            <a:ext cx="9601200" cy="592183"/>
          </a:xfrm>
        </p:spPr>
        <p:txBody>
          <a:bodyPr/>
          <a:lstStyle/>
          <a:p>
            <a:pPr algn="ctr"/>
            <a:r>
              <a:rPr lang="ru-RU" dirty="0" smtClean="0"/>
              <a:t>Пользовательские требования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47108" y="1429661"/>
            <a:ext cx="4850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Клиент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Регистрация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Выбор заведения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Оформление заказа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Оплата заказа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Пополнение счета</a:t>
            </a:r>
            <a:endParaRPr lang="ru-RU" sz="2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447108" y="3613949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Заведение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Получение личного кабинета</a:t>
            </a:r>
            <a:endParaRPr lang="ru-RU" sz="2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Р</a:t>
            </a:r>
            <a:r>
              <a:rPr lang="ru-RU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едактирование личного кабинета</a:t>
            </a:r>
            <a:endParaRPr lang="ru-RU" sz="2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Получение уведомления </a:t>
            </a:r>
            <a:r>
              <a:rPr lang="ru-RU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о </a:t>
            </a:r>
            <a:r>
              <a:rPr lang="ru-RU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заказах</a:t>
            </a:r>
            <a:endParaRPr lang="ru-RU" sz="2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Подтверждение выдачи заказов</a:t>
            </a:r>
            <a:endParaRPr lang="ru-RU" sz="2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7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312817" y="740229"/>
            <a:ext cx="9601200" cy="600890"/>
          </a:xfrm>
        </p:spPr>
        <p:txBody>
          <a:bodyPr/>
          <a:lstStyle/>
          <a:p>
            <a:pPr algn="ctr"/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24594" y="1523999"/>
            <a:ext cx="70713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Аутентификация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Обработка заказов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Обработка платежа клиентов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Генерация </a:t>
            </a:r>
            <a:r>
              <a:rPr lang="ru-RU" sz="2400" dirty="0">
                <a:solidFill>
                  <a:schemeClr val="tx2"/>
                </a:solidFill>
              </a:rPr>
              <a:t>уникального кода заказа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Отправка </a:t>
            </a:r>
            <a:r>
              <a:rPr lang="ru-RU" sz="2400" dirty="0">
                <a:solidFill>
                  <a:schemeClr val="tx2"/>
                </a:solidFill>
              </a:rPr>
              <a:t>заказа </a:t>
            </a:r>
            <a:r>
              <a:rPr lang="ru-RU" sz="2400" dirty="0" smtClean="0">
                <a:solidFill>
                  <a:schemeClr val="tx2"/>
                </a:solidFill>
              </a:rPr>
              <a:t>заведению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Отправить </a:t>
            </a:r>
            <a:r>
              <a:rPr lang="ru-RU" sz="2400" dirty="0">
                <a:solidFill>
                  <a:schemeClr val="tx2"/>
                </a:solidFill>
              </a:rPr>
              <a:t>уникальный код заказа потребителю и заведению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Деактивировать </a:t>
            </a:r>
            <a:r>
              <a:rPr lang="ru-RU" sz="2400" dirty="0">
                <a:solidFill>
                  <a:schemeClr val="tx2"/>
                </a:solidFill>
              </a:rPr>
              <a:t>код </a:t>
            </a:r>
            <a:r>
              <a:rPr lang="ru-RU" sz="2400" dirty="0" smtClean="0">
                <a:solidFill>
                  <a:schemeClr val="tx2"/>
                </a:solidFill>
              </a:rPr>
              <a:t>после подтверждения выдачи заказа  </a:t>
            </a:r>
            <a:endParaRPr lang="ru-R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19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311332"/>
            <a:ext cx="9601200" cy="611777"/>
          </a:xfrm>
        </p:spPr>
        <p:txBody>
          <a:bodyPr/>
          <a:lstStyle/>
          <a:p>
            <a:pPr algn="ctr"/>
            <a:r>
              <a:rPr lang="en-US" dirty="0" smtClean="0"/>
              <a:t>Use case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82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9275" y="487679"/>
            <a:ext cx="9601200" cy="627017"/>
          </a:xfrm>
        </p:spPr>
        <p:txBody>
          <a:bodyPr/>
          <a:lstStyle/>
          <a:p>
            <a:pPr algn="ctr"/>
            <a:r>
              <a:rPr lang="ru-RU" dirty="0" smtClean="0"/>
              <a:t>Нефункциональные требования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24594" y="1523999"/>
            <a:ext cx="70713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Внешние </a:t>
            </a:r>
            <a:r>
              <a:rPr lang="en-US" sz="2400" dirty="0" smtClean="0">
                <a:solidFill>
                  <a:schemeClr val="tx2"/>
                </a:solidFill>
              </a:rPr>
              <a:t>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Карта</a:t>
            </a:r>
            <a:r>
              <a:rPr lang="en-US" sz="2400" dirty="0" smtClean="0">
                <a:solidFill>
                  <a:schemeClr val="tx2"/>
                </a:solidFill>
              </a:rPr>
              <a:t> google free map</a:t>
            </a:r>
            <a:endParaRPr lang="ru-RU" sz="2400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Платежные системы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47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изнес-презентация 16х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459414_TF03031023.potx" id="{4C3B2409-532D-4AD1-AD7A-90A4CA81EAF2}" vid="{F12BCF30-C162-47D1-85FF-F1923DC5C4F4}"/>
    </a:ext>
  </a:extLst>
</a:theme>
</file>

<file path=ppt/theme/theme2.xml><?xml version="1.0" encoding="utf-8"?>
<a:theme xmlns:a="http://schemas.openxmlformats.org/drawingml/2006/main" name="Тема Offic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(широкоэкранный формат)</Template>
  <TotalTime>989</TotalTime>
  <Words>186</Words>
  <Application>Microsoft Office PowerPoint</Application>
  <PresentationFormat>Широкоэкранный</PresentationFormat>
  <Paragraphs>55</Paragraphs>
  <Slides>10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Cambria</vt:lpstr>
      <vt:lpstr>Wingdings</vt:lpstr>
      <vt:lpstr>Бизнес-презентация 16х9</vt:lpstr>
      <vt:lpstr>Разработка web – ориентированной системы принятия и обработки заказов клиентов для пунктов общественного питания</vt:lpstr>
      <vt:lpstr>Содержание</vt:lpstr>
      <vt:lpstr>Постановка проблемы</vt:lpstr>
      <vt:lpstr>Цель</vt:lpstr>
      <vt:lpstr>Обзор и анализ существующих систем</vt:lpstr>
      <vt:lpstr>Пользовательские требования</vt:lpstr>
      <vt:lpstr>Функциональные требования</vt:lpstr>
      <vt:lpstr>Use case</vt:lpstr>
      <vt:lpstr>Нефункциональные требования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web – ориентированной системы принятия и обработки заказа клиентов для пунктов общественного питания</dc:title>
  <dc:creator>Олмосбек Юсупов</dc:creator>
  <cp:lastModifiedBy>Олмосбек Юсупов</cp:lastModifiedBy>
  <cp:revision>24</cp:revision>
  <dcterms:created xsi:type="dcterms:W3CDTF">2018-04-04T18:10:34Z</dcterms:created>
  <dcterms:modified xsi:type="dcterms:W3CDTF">2018-04-05T10:39:46Z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