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7" r:id="rId2"/>
    <p:sldId id="267" r:id="rId3"/>
    <p:sldId id="268" r:id="rId4"/>
    <p:sldId id="269" r:id="rId5"/>
    <p:sldId id="274" r:id="rId6"/>
    <p:sldId id="278" r:id="rId7"/>
    <p:sldId id="280" r:id="rId8"/>
    <p:sldId id="283" r:id="rId9"/>
    <p:sldId id="284" r:id="rId10"/>
    <p:sldId id="281" r:id="rId11"/>
    <p:sldId id="282" r:id="rId1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4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02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1B8FEED-3FEE-4866-B7FC-D7068D7F7017}" type="datetime1">
              <a:rPr lang="ru-RU" smtClean="0"/>
              <a:t>06.04.2018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0BD58-3BFF-4EAF-BB8B-AC67FE801E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3FC9C95-8E68-4902-ADDF-74C1A65F7A95}" type="datetime1">
              <a:rPr lang="ru-RU" noProof="0" smtClean="0"/>
              <a:t>06.04.2018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322CDD-9D6C-4F63-9EC2-64822662410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4712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8082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191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2500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622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F3B62C-E943-456D-B63C-2507BF81F297}" type="datetime1">
              <a:rPr lang="ru-RU" noProof="0" smtClean="0"/>
              <a:t>06.04.2018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A3D788-2C5C-4689-8340-04195D07C72F}" type="datetime1">
              <a:rPr lang="ru-RU" noProof="0" smtClean="0"/>
              <a:t>06.04.2018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5C557A-83F7-439F-9B29-7ECB3662BA3D}" type="datetime1">
              <a:rPr lang="ru-RU" noProof="0" smtClean="0"/>
              <a:t>06.04.2018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4968D8-080E-4341-B7A1-6F3C80C953EA}" type="datetime1">
              <a:rPr lang="ru-RU" noProof="0" smtClean="0"/>
              <a:t>06.04.2018</a:t>
            </a:fld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3C81B2-2736-455F-8144-BE7B73B06EB0}" type="datetime1">
              <a:rPr lang="ru-RU" noProof="0" smtClean="0"/>
              <a:t>06.04.2018</a:t>
            </a:fld>
            <a:endParaRPr lang="ru-RU" noProof="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9125CC-7134-4782-A5EF-A54906F12549}" type="datetime1">
              <a:rPr lang="ru-RU" noProof="0" smtClean="0"/>
              <a:t>06.04.2018</a:t>
            </a:fld>
            <a:endParaRPr lang="ru-RU" noProof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297ECF-DBD9-4FDF-9FE5-657B8CC652A2}" type="datetime1">
              <a:rPr lang="ru-RU" noProof="0" smtClean="0"/>
              <a:t>06.04.2018</a:t>
            </a:fld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rtlCol="0"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DBECD-C268-4650-A7FF-098B734DEDB1}" type="datetime1">
              <a:rPr lang="ru-RU" noProof="0" smtClean="0"/>
              <a:t>06.04.2018</a:t>
            </a:fld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rtlCol="0"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FA5AA1-ACF0-4E0B-BF5F-E4BCFDD62A78}" type="datetime1">
              <a:rPr lang="ru-RU" noProof="0" smtClean="0"/>
              <a:t>06.04.2018</a:t>
            </a:fld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0CAB78A3-147F-455F-9665-E6FE0F99B97F}" type="datetime1">
              <a:rPr lang="ru-RU" noProof="0" smtClean="0"/>
              <a:t>06.04.2018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31375A4-56A4-47D6-9801-1991572033F7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8456" y="505098"/>
            <a:ext cx="10058400" cy="3903617"/>
          </a:xfrm>
        </p:spPr>
        <p:txBody>
          <a:bodyPr rtlCol="0">
            <a:noAutofit/>
          </a:bodyPr>
          <a:lstStyle/>
          <a:p>
            <a:pPr rtl="0"/>
            <a:r>
              <a:rPr lang="ru-RU" sz="4800" dirty="0" smtClean="0"/>
              <a:t>Разработка </a:t>
            </a:r>
            <a:r>
              <a:rPr lang="ru-RU" sz="4800" dirty="0" smtClean="0"/>
              <a:t>Мобильного</a:t>
            </a:r>
            <a:r>
              <a:rPr lang="en-US" sz="4800" dirty="0" smtClean="0"/>
              <a:t> </a:t>
            </a:r>
            <a:r>
              <a:rPr lang="en-US" sz="4800" dirty="0" smtClean="0"/>
              <a:t>– </a:t>
            </a:r>
            <a:r>
              <a:rPr lang="ru-RU" sz="4800" dirty="0" smtClean="0"/>
              <a:t>приложения</a:t>
            </a:r>
            <a:r>
              <a:rPr lang="ru-RU" sz="4800" dirty="0" smtClean="0"/>
              <a:t> </a:t>
            </a:r>
            <a:r>
              <a:rPr lang="ru-RU" sz="4800" dirty="0" smtClean="0"/>
              <a:t>принятия и обработки заказов клиентов для пунктов общественного питания</a:t>
            </a:r>
            <a:endParaRPr lang="ru-RU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7367752" y="4214648"/>
            <a:ext cx="4393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Студенты </a:t>
            </a:r>
            <a:r>
              <a:rPr lang="ru-RU" dirty="0" smtClean="0"/>
              <a:t>группы ПИ-3-16: Калыков </a:t>
            </a:r>
            <a:r>
              <a:rPr lang="ru-RU" dirty="0"/>
              <a:t>А.</a:t>
            </a:r>
            <a:endParaRPr lang="ru-RU" dirty="0" smtClean="0"/>
          </a:p>
          <a:p>
            <a:r>
              <a:rPr lang="ru-RU" dirty="0"/>
              <a:t>	</a:t>
            </a:r>
            <a:r>
              <a:rPr lang="ru-RU" dirty="0" smtClean="0"/>
              <a:t>		  Юсупов   А.</a:t>
            </a:r>
          </a:p>
          <a:p>
            <a:r>
              <a:rPr lang="ru-RU" dirty="0"/>
              <a:t>	</a:t>
            </a:r>
            <a:r>
              <a:rPr lang="ru-RU" dirty="0" smtClean="0"/>
              <a:t>		  Эргешов А.</a:t>
            </a:r>
          </a:p>
          <a:p>
            <a:r>
              <a:rPr lang="ru-RU" dirty="0" smtClean="0"/>
              <a:t>Руководитель: Ашымова А. Ж.</a:t>
            </a:r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9275" y="487679"/>
            <a:ext cx="9601200" cy="627017"/>
          </a:xfrm>
        </p:spPr>
        <p:txBody>
          <a:bodyPr/>
          <a:lstStyle/>
          <a:p>
            <a:pPr algn="ctr"/>
            <a:r>
              <a:rPr lang="ru-RU" dirty="0" smtClean="0"/>
              <a:t>Нефункциональные требования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924594" y="1523999"/>
            <a:ext cx="70713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Внешние </a:t>
            </a:r>
            <a:r>
              <a:rPr lang="en-US" sz="2400" dirty="0" smtClean="0">
                <a:solidFill>
                  <a:schemeClr val="tx2"/>
                </a:solidFill>
              </a:rPr>
              <a:t>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Карта</a:t>
            </a:r>
            <a:endParaRPr lang="ru-RU" sz="2400" dirty="0" smtClean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Платежные системы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 smtClean="0">
              <a:solidFill>
                <a:schemeClr val="tx2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noProof="0" smtClean="0"/>
              <a:t>10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7747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7645" y="1055914"/>
            <a:ext cx="10367555" cy="2743200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95483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644434"/>
            <a:ext cx="9601200" cy="879566"/>
          </a:xfrm>
        </p:spPr>
        <p:txBody>
          <a:bodyPr rtlCol="0"/>
          <a:lstStyle/>
          <a:p>
            <a:pPr rtl="0"/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ru-RU" sz="2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Постановка проблемы</a:t>
            </a:r>
            <a:endParaRPr lang="ru-RU" sz="2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r>
              <a:rPr lang="ru-RU" sz="2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Цель </a:t>
            </a:r>
            <a:endParaRPr lang="ru-RU" sz="2400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rtl="0"/>
            <a:r>
              <a:rPr lang="ru-RU" sz="2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Обзор и анализ существующих систем</a:t>
            </a:r>
          </a:p>
          <a:p>
            <a:pPr rtl="0"/>
            <a:r>
              <a:rPr lang="ru-RU" sz="2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Требования к системе</a:t>
            </a:r>
            <a:endParaRPr lang="ru-RU" sz="2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noProof="0" smtClean="0"/>
              <a:t>2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pc="-100" dirty="0" smtClean="0"/>
              <a:t>Постановка проблемы</a:t>
            </a:r>
            <a:endParaRPr lang="ru-RU" spc="-100" dirty="0"/>
          </a:p>
        </p:txBody>
      </p:sp>
      <p:sp>
        <p:nvSpPr>
          <p:cNvPr id="9" name="TextBox 8"/>
          <p:cNvSpPr txBox="1"/>
          <p:nvPr/>
        </p:nvSpPr>
        <p:spPr>
          <a:xfrm>
            <a:off x="775063" y="1750422"/>
            <a:ext cx="47635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Большая очередь в пунктах общепита в час пик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Ожидание заказа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u-RU" sz="2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3" name="Объект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624" y="1750422"/>
            <a:ext cx="5456690" cy="3840480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noProof="0" smtClean="0"/>
              <a:t>3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7992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05394" y="1825625"/>
            <a:ext cx="4981303" cy="4117975"/>
          </a:xfrm>
        </p:spPr>
        <p:txBody>
          <a:bodyPr rtlCol="0">
            <a:normAutofit/>
          </a:bodyPr>
          <a:lstStyle/>
          <a:p>
            <a:r>
              <a:rPr lang="ru-RU" sz="2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Система </a:t>
            </a:r>
            <a:r>
              <a:rPr lang="ru-RU" sz="2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должна организовать онлайн пред-заказ </a:t>
            </a:r>
            <a:r>
              <a:rPr lang="ru-RU" sz="2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заведениям </a:t>
            </a:r>
            <a:r>
              <a:rPr lang="ru-RU" sz="2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общепита, тем самым сэкономить время посетителям, а также помочь заведениям устранить возникновение больших очередей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955" y="1918911"/>
            <a:ext cx="5197728" cy="3462986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noProof="0" smtClean="0"/>
              <a:t>4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5730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4109" y="465687"/>
            <a:ext cx="9601200" cy="735092"/>
          </a:xfrm>
        </p:spPr>
        <p:txBody>
          <a:bodyPr/>
          <a:lstStyle/>
          <a:p>
            <a:pPr algn="ctr"/>
            <a:r>
              <a:rPr lang="ru-RU" dirty="0" smtClean="0"/>
              <a:t>Обзор и анализ существующих систем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701835" y="1321859"/>
            <a:ext cx="7071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Мобильное приложение 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Starbucks ’a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tx2">
                    <a:lumMod val="95000"/>
                    <a:lumOff val="5000"/>
                  </a:schemeClr>
                </a:solidFill>
              </a:rPr>
              <a:t>20 процентов всех транзакций, или приблизительно 9 миллионов долларов в </a:t>
            </a:r>
            <a:r>
              <a:rPr lang="ru-RU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неделю</a:t>
            </a:r>
            <a:endParaRPr lang="en-US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Мобильное приложение сети ресторанов 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Taco Bell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3,5 </a:t>
            </a:r>
            <a:r>
              <a:rPr lang="ru-RU" dirty="0">
                <a:solidFill>
                  <a:schemeClr val="tx2">
                    <a:lumMod val="95000"/>
                    <a:lumOff val="5000"/>
                  </a:schemeClr>
                </a:solidFill>
              </a:rPr>
              <a:t>миллионов клиентов пользуются этим </a:t>
            </a:r>
            <a:r>
              <a:rPr lang="ru-RU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приложением </a:t>
            </a:r>
            <a:endParaRPr lang="en-US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11086" y="4453982"/>
            <a:ext cx="8614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Исследование проведенное сетью ресторанов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OpenTable</a:t>
            </a:r>
            <a:r>
              <a:rPr lang="ru-RU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установило, что клиенты </a:t>
            </a:r>
            <a:r>
              <a:rPr lang="ru-RU" dirty="0">
                <a:solidFill>
                  <a:schemeClr val="tx2">
                    <a:lumMod val="95000"/>
                    <a:lumOff val="5000"/>
                  </a:schemeClr>
                </a:solidFill>
              </a:rPr>
              <a:t>предпочли бы установить приложение, в котором собрана информация </a:t>
            </a:r>
            <a:r>
              <a:rPr lang="ru-RU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сразу о нескольких ресторанах.</a:t>
            </a:r>
            <a:endParaRPr lang="ru-RU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81" y="1321859"/>
            <a:ext cx="1223554" cy="123120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913" y="2815385"/>
            <a:ext cx="1134290" cy="1376272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noProof="0" smtClean="0"/>
              <a:t>5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0881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92182"/>
            <a:ext cx="9601200" cy="592183"/>
          </a:xfrm>
        </p:spPr>
        <p:txBody>
          <a:bodyPr/>
          <a:lstStyle/>
          <a:p>
            <a:pPr algn="ctr"/>
            <a:r>
              <a:rPr lang="ru-RU" dirty="0" smtClean="0"/>
              <a:t>Пользовательские требования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447108" y="1429661"/>
            <a:ext cx="4850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Клиент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Регистрация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Выбор заведения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Оформление заказа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Оплата заказа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Пополнение счета</a:t>
            </a:r>
            <a:endParaRPr lang="ru-RU" sz="20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447108" y="3613949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Заведение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Получение личного кабинета</a:t>
            </a:r>
            <a:endParaRPr lang="ru-RU" sz="20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Р</a:t>
            </a:r>
            <a:r>
              <a:rPr lang="ru-RU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едактирование личного кабинета</a:t>
            </a:r>
            <a:endParaRPr lang="ru-RU" sz="20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Получение уведомления </a:t>
            </a:r>
            <a:r>
              <a:rPr lang="ru-RU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о </a:t>
            </a:r>
            <a:r>
              <a:rPr lang="ru-RU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заказах</a:t>
            </a:r>
            <a:endParaRPr lang="ru-RU" sz="20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Подтверждение выдачи заказов</a:t>
            </a:r>
            <a:endParaRPr lang="ru-RU" sz="20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noProof="0" smtClean="0"/>
              <a:t>6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5737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312817" y="740229"/>
            <a:ext cx="9601200" cy="600890"/>
          </a:xfrm>
        </p:spPr>
        <p:txBody>
          <a:bodyPr/>
          <a:lstStyle/>
          <a:p>
            <a:pPr algn="ctr"/>
            <a:r>
              <a:rPr lang="ru-RU" dirty="0" smtClean="0"/>
              <a:t>Функциональные требования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924594" y="1523999"/>
            <a:ext cx="70713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Аутентификация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Обработка заказов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Обработка платежа клиентов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Генерация </a:t>
            </a:r>
            <a:r>
              <a:rPr lang="ru-RU" sz="2400" dirty="0">
                <a:solidFill>
                  <a:schemeClr val="tx2"/>
                </a:solidFill>
              </a:rPr>
              <a:t>уникального кода заказа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Отправка </a:t>
            </a:r>
            <a:r>
              <a:rPr lang="ru-RU" sz="2400" dirty="0">
                <a:solidFill>
                  <a:schemeClr val="tx2"/>
                </a:solidFill>
              </a:rPr>
              <a:t>заказа </a:t>
            </a:r>
            <a:r>
              <a:rPr lang="ru-RU" sz="2400" dirty="0" smtClean="0">
                <a:solidFill>
                  <a:schemeClr val="tx2"/>
                </a:solidFill>
              </a:rPr>
              <a:t>заведению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Отправить </a:t>
            </a:r>
            <a:r>
              <a:rPr lang="ru-RU" sz="2400" dirty="0">
                <a:solidFill>
                  <a:schemeClr val="tx2"/>
                </a:solidFill>
              </a:rPr>
              <a:t>уникальный код заказа потребителю и заведению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Деактивировать </a:t>
            </a:r>
            <a:r>
              <a:rPr lang="ru-RU" sz="2400" dirty="0">
                <a:solidFill>
                  <a:schemeClr val="tx2"/>
                </a:solidFill>
              </a:rPr>
              <a:t>код </a:t>
            </a:r>
            <a:r>
              <a:rPr lang="ru-RU" sz="2400" dirty="0" smtClean="0">
                <a:solidFill>
                  <a:schemeClr val="tx2"/>
                </a:solidFill>
              </a:rPr>
              <a:t>после подтверждения выдачи заказа  </a:t>
            </a:r>
            <a:endParaRPr lang="ru-RU" sz="2400" dirty="0">
              <a:solidFill>
                <a:schemeClr val="tx2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noProof="0" smtClean="0"/>
              <a:t>7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4119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noProof="0" smtClean="0"/>
              <a:t>8</a:t>
            </a:fld>
            <a:endParaRPr lang="ru-RU" noProof="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68" y="0"/>
            <a:ext cx="9805851" cy="605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2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noProof="0" smtClean="0"/>
              <a:t>9</a:t>
            </a:fld>
            <a:endParaRPr lang="ru-RU" noProof="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97" y="553266"/>
            <a:ext cx="11068594" cy="533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3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Бизнес-презентация 16х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459414_TF03031023.potx" id="{4C3B2409-532D-4AD1-AD7A-90A4CA81EAF2}" vid="{F12BCF30-C162-47D1-85FF-F1923DC5C4F4}"/>
    </a:ext>
  </a:extLst>
</a:theme>
</file>

<file path=ppt/theme/theme2.xml><?xml version="1.0" encoding="utf-8"?>
<a:theme xmlns:a="http://schemas.openxmlformats.org/drawingml/2006/main" name="Тема Offic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Деловая презентация (широкоэкранный формат)</Template>
  <TotalTime>1114</TotalTime>
  <Words>196</Words>
  <Application>Microsoft Office PowerPoint</Application>
  <PresentationFormat>Широкоэкранный</PresentationFormat>
  <Paragraphs>67</Paragraphs>
  <Slides>11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Cambria</vt:lpstr>
      <vt:lpstr>Wingdings</vt:lpstr>
      <vt:lpstr>Бизнес-презентация 16х9</vt:lpstr>
      <vt:lpstr>Разработка Мобильного – приложения принятия и обработки заказов клиентов для пунктов общественного питания</vt:lpstr>
      <vt:lpstr>Содержание</vt:lpstr>
      <vt:lpstr>Постановка проблемы</vt:lpstr>
      <vt:lpstr>Цель</vt:lpstr>
      <vt:lpstr>Обзор и анализ существующих систем</vt:lpstr>
      <vt:lpstr>Пользовательские требования</vt:lpstr>
      <vt:lpstr>Функциональные требования</vt:lpstr>
      <vt:lpstr>Презентация PowerPoint</vt:lpstr>
      <vt:lpstr>Презентация PowerPoint</vt:lpstr>
      <vt:lpstr>Нефункциональные требования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web – ориентированной системы принятия и обработки заказа клиентов для пунктов общественного питания</dc:title>
  <dc:creator>Олмосбек Юсупов</dc:creator>
  <cp:lastModifiedBy>Олмосбек Юсупов</cp:lastModifiedBy>
  <cp:revision>29</cp:revision>
  <dcterms:created xsi:type="dcterms:W3CDTF">2018-04-04T18:10:34Z</dcterms:created>
  <dcterms:modified xsi:type="dcterms:W3CDTF">2018-04-06T04:34:55Z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