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6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3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0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7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4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54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0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3CB777-7E88-42A0-B99B-B76A533EF35C}" type="datetimeFigureOut">
              <a:rPr lang="ru-RU" smtClean="0"/>
              <a:t>29.06.2018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B56C38-87BC-425A-840D-1A92E52F6CC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1473" y="959004"/>
            <a:ext cx="8367132" cy="347651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SemiBold SemiConden" panose="020B0502040204020203" pitchFamily="34" charset="0"/>
              </a:rPr>
              <a:t>Система для расчета испарения и водного баланса озера Иссык-Куль.</a:t>
            </a:r>
            <a:br>
              <a:rPr lang="ru-RU" sz="5400" dirty="0">
                <a:latin typeface="Bahnschrift SemiBold SemiConden" panose="020B0502040204020203" pitchFamily="34" charset="0"/>
              </a:rPr>
            </a:br>
            <a:endParaRPr lang="ru-RU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7649" y="5280375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Выполнили студенты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группы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ПИ-3-16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  <a:p>
            <a:pPr algn="r"/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Эргешов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А,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Калыков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А.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r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Руководитель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учебной практики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Валеева А.А.</a:t>
            </a: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5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1948" y="1015809"/>
            <a:ext cx="5328405" cy="4561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Варианты использования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41" y="603215"/>
            <a:ext cx="7459740" cy="57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670" y="1765081"/>
            <a:ext cx="2103193" cy="15802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Логическа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модель данных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59" y="640265"/>
            <a:ext cx="84391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38923" y="438086"/>
            <a:ext cx="4846393" cy="15802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деятельности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86" y="438086"/>
            <a:ext cx="4611675" cy="59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38923" y="438086"/>
            <a:ext cx="4400345" cy="12234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классов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86" y="438086"/>
            <a:ext cx="7348793" cy="58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2805" y="538447"/>
            <a:ext cx="4400345" cy="12234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последовательностей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20" y="195420"/>
            <a:ext cx="7026066" cy="60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В рамках учебной практики была спроектирована веб-ориентированная система для вычисления испарения и водного баланса озера Иссык-Куль, которая после реализации должна значительно облегчить работу отдела Гидрологии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54806" y="482690"/>
            <a:ext cx="3920844" cy="12234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4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8135" y="2233340"/>
            <a:ext cx="8534400" cy="3615267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Работа сотрудников отдела Гидрологии производится по стандартной схеме, по стандартным методикам, то есть расчеты проводятся вручную и по одним и тем же формулам, что обеспечивает преемственность и сопоставимость исторической базы данных. В большинстве случаев данные состоят из стандартного набора параметров атмосферы и гидросферы, которые ежегодно обновляются. Обработка данных представляет из себя использование результатов одних расчетов для расчета других параметров. </a:t>
            </a:r>
          </a:p>
          <a:p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78135" y="880367"/>
            <a:ext cx="8222704" cy="825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Актуальность разработки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278135" y="2233340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</a:rPr>
              <a:t>Автоматизация обработки и выпуска гидрометеорологической продукции.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</a:rPr>
              <a:t>Минимизировать затраты времени на ведение расчетов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</a:rPr>
              <a:t>Сократить влияние человеческого фактора при выпуске гидрометеорологической продукции. Неправильное использование данных при расчетах, случайные математические ошибки при расчетах и т.п.</a:t>
            </a:r>
          </a:p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78135" y="880367"/>
            <a:ext cx="8222704" cy="825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Цели разработки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278135" y="2233340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</a:rPr>
              <a:t>Авторизация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</a:rPr>
              <a:t>Регистрация, редактирование </a:t>
            </a:r>
            <a:r>
              <a:rPr lang="ru-RU" sz="2800" dirty="0" err="1">
                <a:solidFill>
                  <a:schemeClr val="tx1"/>
                </a:solidFill>
              </a:rPr>
              <a:t>гидропостов</a:t>
            </a:r>
            <a:r>
              <a:rPr lang="ru-RU" sz="2800" dirty="0">
                <a:solidFill>
                  <a:schemeClr val="tx1"/>
                </a:solidFill>
              </a:rPr>
              <a:t> (гидростанций)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</a:rPr>
              <a:t>Регистрация, редактирование гидрологических и метеорологических </a:t>
            </a:r>
            <a:r>
              <a:rPr lang="ru-RU" sz="2800" dirty="0" smtClean="0">
                <a:solidFill>
                  <a:schemeClr val="tx1"/>
                </a:solidFill>
              </a:rPr>
              <a:t>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</a:rPr>
              <a:t>Вычисление гидрологических расчетов</a:t>
            </a:r>
            <a:endParaRPr lang="ru-RU" sz="3200" dirty="0">
              <a:solidFill>
                <a:schemeClr val="tx1"/>
              </a:solidFill>
            </a:endParaRPr>
          </a:p>
          <a:p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78135" y="880367"/>
            <a:ext cx="8222704" cy="825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rgbClr val="FF0000"/>
                </a:solidFill>
              </a:rPr>
              <a:t>Функциональные требования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2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278135" y="2233340"/>
            <a:ext cx="8534400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</a:rPr>
              <a:t>Веб </a:t>
            </a:r>
            <a:r>
              <a:rPr lang="ru-RU" sz="2800" dirty="0" err="1" smtClean="0">
                <a:solidFill>
                  <a:schemeClr val="tx1"/>
                </a:solidFill>
              </a:rPr>
              <a:t>фреймворк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Django 2.0</a:t>
            </a:r>
            <a:endParaRPr lang="ru-RU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</a:rPr>
              <a:t>СУБД </a:t>
            </a:r>
            <a:r>
              <a:rPr lang="en-US" sz="2800" dirty="0" err="1" smtClean="0">
                <a:solidFill>
                  <a:schemeClr val="tx1"/>
                </a:solidFill>
              </a:rPr>
              <a:t>Postgre</a:t>
            </a:r>
            <a:r>
              <a:rPr lang="en-US" sz="2800" dirty="0" smtClean="0">
                <a:solidFill>
                  <a:schemeClr val="tx1"/>
                </a:solidFill>
              </a:rPr>
              <a:t> SQL</a:t>
            </a:r>
            <a:endParaRPr lang="ru-RU" sz="2800" dirty="0">
              <a:solidFill>
                <a:schemeClr val="tx1"/>
              </a:solidFill>
            </a:endParaRPr>
          </a:p>
          <a:p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78135" y="880367"/>
            <a:ext cx="8222704" cy="8257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 smtClean="0">
                <a:solidFill>
                  <a:srgbClr val="FF0000"/>
                </a:solidFill>
              </a:rPr>
              <a:t>Выбор  программных средств для реализации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75265" y="481153"/>
            <a:ext cx="5328405" cy="4561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IDEF0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(AS-IS)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51" y="1078323"/>
            <a:ext cx="7466767" cy="51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75265" y="481153"/>
            <a:ext cx="5328405" cy="4561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IDEF0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(AS-IS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2-</a:t>
            </a:r>
            <a:r>
              <a:rPr lang="ru-RU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уровень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61" y="1146903"/>
            <a:ext cx="7359968" cy="51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75265" y="481153"/>
            <a:ext cx="5328405" cy="4561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IDEF0</a:t>
            </a:r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(AS-IS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3-</a:t>
            </a:r>
            <a:r>
              <a:rPr lang="ru-RU" sz="19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уровень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45" y="937260"/>
            <a:ext cx="7690623" cy="534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75265" y="481153"/>
            <a:ext cx="5328405" cy="4561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Контекстная диаграмма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83" y="937260"/>
            <a:ext cx="7700800" cy="53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223</Words>
  <Application>Microsoft Office PowerPoint</Application>
  <PresentationFormat>Широкоэкранный</PresentationFormat>
  <Paragraphs>29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Bahnschrift SemiBold SemiConden</vt:lpstr>
      <vt:lpstr>Calibri</vt:lpstr>
      <vt:lpstr>Calibri Light</vt:lpstr>
      <vt:lpstr>Wingdings</vt:lpstr>
      <vt:lpstr>Ретро</vt:lpstr>
      <vt:lpstr>Система для расчета испарения и водного баланса озера Иссык-Куль.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расчета испарения и водного баланса озера Иссык-Куль. </dc:title>
  <dc:creator>Пользователь Windows</dc:creator>
  <cp:lastModifiedBy>Пользователь Windows</cp:lastModifiedBy>
  <cp:revision>8</cp:revision>
  <dcterms:created xsi:type="dcterms:W3CDTF">2018-06-29T01:16:41Z</dcterms:created>
  <dcterms:modified xsi:type="dcterms:W3CDTF">2018-06-29T03:59:14Z</dcterms:modified>
</cp:coreProperties>
</file>