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65" r:id="rId4"/>
    <p:sldId id="261" r:id="rId5"/>
    <p:sldId id="266" r:id="rId6"/>
    <p:sldId id="279" r:id="rId7"/>
    <p:sldId id="280" r:id="rId8"/>
    <p:sldId id="275" r:id="rId9"/>
    <p:sldId id="276" r:id="rId10"/>
    <p:sldId id="277" r:id="rId11"/>
    <p:sldId id="267" r:id="rId12"/>
    <p:sldId id="271" r:id="rId13"/>
    <p:sldId id="272" r:id="rId14"/>
    <p:sldId id="273" r:id="rId15"/>
    <p:sldId id="274" r:id="rId16"/>
    <p:sldId id="268" r:id="rId17"/>
    <p:sldId id="27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E7AC84-4005-4210-8313-5425E4E788BF}">
          <p14:sldIdLst>
            <p14:sldId id="256"/>
            <p14:sldId id="257"/>
            <p14:sldId id="265"/>
            <p14:sldId id="261"/>
            <p14:sldId id="266"/>
            <p14:sldId id="279"/>
            <p14:sldId id="280"/>
            <p14:sldId id="275"/>
            <p14:sldId id="276"/>
            <p14:sldId id="277"/>
            <p14:sldId id="267"/>
            <p14:sldId id="271"/>
            <p14:sldId id="272"/>
            <p14:sldId id="273"/>
            <p14:sldId id="274"/>
            <p14:sldId id="268"/>
            <p14:sldId id="27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02" autoAdjust="0"/>
  </p:normalViewPr>
  <p:slideViewPr>
    <p:cSldViewPr>
      <p:cViewPr varScale="1">
        <p:scale>
          <a:sx n="98" d="100"/>
          <a:sy n="98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84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3D029-1490-4329-A5FE-32C7537D01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C79DE9-B699-4863-83CD-11D395E60C75}">
      <dgm:prSet/>
      <dgm:spPr/>
      <dgm:t>
        <a:bodyPr/>
        <a:lstStyle/>
        <a:p>
          <a:pPr rtl="0"/>
          <a:r>
            <a:rPr lang="en-US"/>
            <a:t>Yassmine Ahmed abdl-basset</a:t>
          </a:r>
        </a:p>
      </dgm:t>
    </dgm:pt>
    <dgm:pt modelId="{2C485DB5-21B9-42AC-B386-01596EF95B8A}" type="parTrans" cxnId="{8B34CD8C-11B6-4281-A418-7986B291A7AA}">
      <dgm:prSet/>
      <dgm:spPr/>
      <dgm:t>
        <a:bodyPr/>
        <a:lstStyle/>
        <a:p>
          <a:endParaRPr lang="en-US"/>
        </a:p>
      </dgm:t>
    </dgm:pt>
    <dgm:pt modelId="{E409E87F-A20A-4514-9F47-7E6B55A1726E}" type="sibTrans" cxnId="{8B34CD8C-11B6-4281-A418-7986B291A7AA}">
      <dgm:prSet/>
      <dgm:spPr/>
      <dgm:t>
        <a:bodyPr/>
        <a:lstStyle/>
        <a:p>
          <a:endParaRPr lang="en-US"/>
        </a:p>
      </dgm:t>
    </dgm:pt>
    <dgm:pt modelId="{64282AAD-1DBC-4806-81D4-0827675B3EFA}">
      <dgm:prSet/>
      <dgm:spPr/>
      <dgm:t>
        <a:bodyPr/>
        <a:lstStyle/>
        <a:p>
          <a:pPr rtl="0"/>
          <a:r>
            <a:rPr lang="en-US"/>
            <a:t>Menna Ashraff </a:t>
          </a:r>
        </a:p>
      </dgm:t>
    </dgm:pt>
    <dgm:pt modelId="{4D27FF1B-EE57-48A5-B03B-BB537CEABF1F}" type="parTrans" cxnId="{824A055F-EFB8-433D-9458-1D71475CF19B}">
      <dgm:prSet/>
      <dgm:spPr/>
      <dgm:t>
        <a:bodyPr/>
        <a:lstStyle/>
        <a:p>
          <a:endParaRPr lang="en-US"/>
        </a:p>
      </dgm:t>
    </dgm:pt>
    <dgm:pt modelId="{F46D16A4-A3CF-48A2-9D07-87BCF870D013}" type="sibTrans" cxnId="{824A055F-EFB8-433D-9458-1D71475CF19B}">
      <dgm:prSet/>
      <dgm:spPr/>
      <dgm:t>
        <a:bodyPr/>
        <a:lstStyle/>
        <a:p>
          <a:endParaRPr lang="en-US"/>
        </a:p>
      </dgm:t>
    </dgm:pt>
    <dgm:pt modelId="{06CFAE1E-53E1-47D5-AC2F-DBDCF2486A83}">
      <dgm:prSet/>
      <dgm:spPr/>
      <dgm:t>
        <a:bodyPr/>
        <a:lstStyle/>
        <a:p>
          <a:pPr rtl="0"/>
          <a:r>
            <a:rPr lang="en-US"/>
            <a:t>Amira Ibrahim</a:t>
          </a:r>
        </a:p>
      </dgm:t>
    </dgm:pt>
    <dgm:pt modelId="{3C69C39F-3049-4025-9EA6-D43FA6EF2E44}" type="parTrans" cxnId="{9CA2682D-36EB-4BD8-83C9-1CC8CFA6C6EE}">
      <dgm:prSet/>
      <dgm:spPr/>
      <dgm:t>
        <a:bodyPr/>
        <a:lstStyle/>
        <a:p>
          <a:endParaRPr lang="en-US"/>
        </a:p>
      </dgm:t>
    </dgm:pt>
    <dgm:pt modelId="{9723476E-8D35-4CBC-95B9-0D36F969A3FF}" type="sibTrans" cxnId="{9CA2682D-36EB-4BD8-83C9-1CC8CFA6C6EE}">
      <dgm:prSet/>
      <dgm:spPr/>
      <dgm:t>
        <a:bodyPr/>
        <a:lstStyle/>
        <a:p>
          <a:endParaRPr lang="en-US"/>
        </a:p>
      </dgm:t>
    </dgm:pt>
    <dgm:pt modelId="{BA4BA6A4-40E0-4B50-BB9A-F31E02BA2853}">
      <dgm:prSet/>
      <dgm:spPr/>
      <dgm:t>
        <a:bodyPr/>
        <a:lstStyle/>
        <a:p>
          <a:pPr rtl="0"/>
          <a:r>
            <a:rPr lang="en-US"/>
            <a:t>Sultan Ibrahim</a:t>
          </a:r>
        </a:p>
      </dgm:t>
    </dgm:pt>
    <dgm:pt modelId="{866687D5-05A0-4EB2-AE09-074159844497}" type="parTrans" cxnId="{CABF3385-1E46-49CB-A4E2-61436C927661}">
      <dgm:prSet/>
      <dgm:spPr/>
      <dgm:t>
        <a:bodyPr/>
        <a:lstStyle/>
        <a:p>
          <a:endParaRPr lang="en-US"/>
        </a:p>
      </dgm:t>
    </dgm:pt>
    <dgm:pt modelId="{CE8E00A0-9A41-4A15-99EF-AFA7B6C052AC}" type="sibTrans" cxnId="{CABF3385-1E46-49CB-A4E2-61436C927661}">
      <dgm:prSet/>
      <dgm:spPr/>
      <dgm:t>
        <a:bodyPr/>
        <a:lstStyle/>
        <a:p>
          <a:endParaRPr lang="en-US"/>
        </a:p>
      </dgm:t>
    </dgm:pt>
    <dgm:pt modelId="{EE9BF269-E35A-46F2-BC72-0AA5D747EAA9}">
      <dgm:prSet/>
      <dgm:spPr/>
      <dgm:t>
        <a:bodyPr/>
        <a:lstStyle/>
        <a:p>
          <a:pPr rtl="0"/>
          <a:r>
            <a:rPr lang="en-US"/>
            <a:t>Anas Ahmed</a:t>
          </a:r>
          <a:br>
            <a:rPr lang="en-US"/>
          </a:br>
          <a:endParaRPr lang="en-US"/>
        </a:p>
      </dgm:t>
    </dgm:pt>
    <dgm:pt modelId="{95446807-872E-4342-A97F-2EDA84D5D47B}" type="parTrans" cxnId="{CCE40449-333A-4825-ABC3-76A3A6EE7848}">
      <dgm:prSet/>
      <dgm:spPr/>
      <dgm:t>
        <a:bodyPr/>
        <a:lstStyle/>
        <a:p>
          <a:endParaRPr lang="en-US"/>
        </a:p>
      </dgm:t>
    </dgm:pt>
    <dgm:pt modelId="{5D3C192A-4351-4AAE-A636-464B21553B3C}" type="sibTrans" cxnId="{CCE40449-333A-4825-ABC3-76A3A6EE7848}">
      <dgm:prSet/>
      <dgm:spPr/>
      <dgm:t>
        <a:bodyPr/>
        <a:lstStyle/>
        <a:p>
          <a:endParaRPr lang="en-US"/>
        </a:p>
      </dgm:t>
    </dgm:pt>
    <dgm:pt modelId="{A1B78604-54BF-4B67-8B3E-A2843A30EAA1}" type="pres">
      <dgm:prSet presAssocID="{DAE3D029-1490-4329-A5FE-32C7537D01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3CFC86-C3E2-4382-8FC8-B4C6F00AB4F1}" type="pres">
      <dgm:prSet presAssocID="{87C79DE9-B699-4863-83CD-11D395E60C75}" presName="linNode" presStyleCnt="0"/>
      <dgm:spPr/>
    </dgm:pt>
    <dgm:pt modelId="{E0707C22-6837-43A4-9F66-13BD3FC8F013}" type="pres">
      <dgm:prSet presAssocID="{87C79DE9-B699-4863-83CD-11D395E60C7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1E8B6-F70F-40AC-8684-4ED5A9FE9EF9}" type="pres">
      <dgm:prSet presAssocID="{E409E87F-A20A-4514-9F47-7E6B55A1726E}" presName="sp" presStyleCnt="0"/>
      <dgm:spPr/>
    </dgm:pt>
    <dgm:pt modelId="{76E456E5-AF0F-427D-B1B3-96825398F748}" type="pres">
      <dgm:prSet presAssocID="{64282AAD-1DBC-4806-81D4-0827675B3EFA}" presName="linNode" presStyleCnt="0"/>
      <dgm:spPr/>
    </dgm:pt>
    <dgm:pt modelId="{CD8724C0-853E-419A-B7A5-C03EB58656A4}" type="pres">
      <dgm:prSet presAssocID="{64282AAD-1DBC-4806-81D4-0827675B3EF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3D3CC-8505-419B-B7E9-CF47529F1C37}" type="pres">
      <dgm:prSet presAssocID="{F46D16A4-A3CF-48A2-9D07-87BCF870D013}" presName="sp" presStyleCnt="0"/>
      <dgm:spPr/>
    </dgm:pt>
    <dgm:pt modelId="{E2593262-AF25-4C62-BD44-AE3E3BC18DC4}" type="pres">
      <dgm:prSet presAssocID="{06CFAE1E-53E1-47D5-AC2F-DBDCF2486A83}" presName="linNode" presStyleCnt="0"/>
      <dgm:spPr/>
    </dgm:pt>
    <dgm:pt modelId="{044F5C66-3010-4001-BED3-06CA6332634D}" type="pres">
      <dgm:prSet presAssocID="{06CFAE1E-53E1-47D5-AC2F-DBDCF2486A8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B4265-819F-4B29-9593-38B4CB5FD06B}" type="pres">
      <dgm:prSet presAssocID="{9723476E-8D35-4CBC-95B9-0D36F969A3FF}" presName="sp" presStyleCnt="0"/>
      <dgm:spPr/>
    </dgm:pt>
    <dgm:pt modelId="{FDB5734E-A8AB-47C1-BE6B-10E1EA7C05FC}" type="pres">
      <dgm:prSet presAssocID="{BA4BA6A4-40E0-4B50-BB9A-F31E02BA2853}" presName="linNode" presStyleCnt="0"/>
      <dgm:spPr/>
    </dgm:pt>
    <dgm:pt modelId="{C03258BF-B101-477F-A5AA-AB270805BA98}" type="pres">
      <dgm:prSet presAssocID="{BA4BA6A4-40E0-4B50-BB9A-F31E02BA285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2355-9576-4759-AA9E-3C057B1E3525}" type="pres">
      <dgm:prSet presAssocID="{CE8E00A0-9A41-4A15-99EF-AFA7B6C052AC}" presName="sp" presStyleCnt="0"/>
      <dgm:spPr/>
    </dgm:pt>
    <dgm:pt modelId="{63BDAA15-9E56-4C42-BFA8-AFA3561B6F0E}" type="pres">
      <dgm:prSet presAssocID="{EE9BF269-E35A-46F2-BC72-0AA5D747EAA9}" presName="linNode" presStyleCnt="0"/>
      <dgm:spPr/>
    </dgm:pt>
    <dgm:pt modelId="{B4C26B32-715E-4772-92C7-6F0593B8C1BE}" type="pres">
      <dgm:prSet presAssocID="{EE9BF269-E35A-46F2-BC72-0AA5D747EAA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A2682D-36EB-4BD8-83C9-1CC8CFA6C6EE}" srcId="{DAE3D029-1490-4329-A5FE-32C7537D0119}" destId="{06CFAE1E-53E1-47D5-AC2F-DBDCF2486A83}" srcOrd="2" destOrd="0" parTransId="{3C69C39F-3049-4025-9EA6-D43FA6EF2E44}" sibTransId="{9723476E-8D35-4CBC-95B9-0D36F969A3FF}"/>
    <dgm:cxn modelId="{FB8F71DB-642C-46B6-902D-A43C4252190D}" type="presOf" srcId="{06CFAE1E-53E1-47D5-AC2F-DBDCF2486A83}" destId="{044F5C66-3010-4001-BED3-06CA6332634D}" srcOrd="0" destOrd="0" presId="urn:microsoft.com/office/officeart/2005/8/layout/vList5"/>
    <dgm:cxn modelId="{CCE40449-333A-4825-ABC3-76A3A6EE7848}" srcId="{DAE3D029-1490-4329-A5FE-32C7537D0119}" destId="{EE9BF269-E35A-46F2-BC72-0AA5D747EAA9}" srcOrd="4" destOrd="0" parTransId="{95446807-872E-4342-A97F-2EDA84D5D47B}" sibTransId="{5D3C192A-4351-4AAE-A636-464B21553B3C}"/>
    <dgm:cxn modelId="{CABF3385-1E46-49CB-A4E2-61436C927661}" srcId="{DAE3D029-1490-4329-A5FE-32C7537D0119}" destId="{BA4BA6A4-40E0-4B50-BB9A-F31E02BA2853}" srcOrd="3" destOrd="0" parTransId="{866687D5-05A0-4EB2-AE09-074159844497}" sibTransId="{CE8E00A0-9A41-4A15-99EF-AFA7B6C052AC}"/>
    <dgm:cxn modelId="{EACA6C1D-658F-49AE-8B29-99A28F103B6E}" type="presOf" srcId="{64282AAD-1DBC-4806-81D4-0827675B3EFA}" destId="{CD8724C0-853E-419A-B7A5-C03EB58656A4}" srcOrd="0" destOrd="0" presId="urn:microsoft.com/office/officeart/2005/8/layout/vList5"/>
    <dgm:cxn modelId="{8B34CD8C-11B6-4281-A418-7986B291A7AA}" srcId="{DAE3D029-1490-4329-A5FE-32C7537D0119}" destId="{87C79DE9-B699-4863-83CD-11D395E60C75}" srcOrd="0" destOrd="0" parTransId="{2C485DB5-21B9-42AC-B386-01596EF95B8A}" sibTransId="{E409E87F-A20A-4514-9F47-7E6B55A1726E}"/>
    <dgm:cxn modelId="{932BC1F1-AD4C-4B90-A4BE-021EEB141782}" type="presOf" srcId="{BA4BA6A4-40E0-4B50-BB9A-F31E02BA2853}" destId="{C03258BF-B101-477F-A5AA-AB270805BA98}" srcOrd="0" destOrd="0" presId="urn:microsoft.com/office/officeart/2005/8/layout/vList5"/>
    <dgm:cxn modelId="{92426D4E-1B25-4F5D-99E5-AF8F1038A691}" type="presOf" srcId="{EE9BF269-E35A-46F2-BC72-0AA5D747EAA9}" destId="{B4C26B32-715E-4772-92C7-6F0593B8C1BE}" srcOrd="0" destOrd="0" presId="urn:microsoft.com/office/officeart/2005/8/layout/vList5"/>
    <dgm:cxn modelId="{E2C1B6E5-D278-4553-A833-1ACE0621F7A6}" type="presOf" srcId="{87C79DE9-B699-4863-83CD-11D395E60C75}" destId="{E0707C22-6837-43A4-9F66-13BD3FC8F013}" srcOrd="0" destOrd="0" presId="urn:microsoft.com/office/officeart/2005/8/layout/vList5"/>
    <dgm:cxn modelId="{824A055F-EFB8-433D-9458-1D71475CF19B}" srcId="{DAE3D029-1490-4329-A5FE-32C7537D0119}" destId="{64282AAD-1DBC-4806-81D4-0827675B3EFA}" srcOrd="1" destOrd="0" parTransId="{4D27FF1B-EE57-48A5-B03B-BB537CEABF1F}" sibTransId="{F46D16A4-A3CF-48A2-9D07-87BCF870D013}"/>
    <dgm:cxn modelId="{3B81085B-D163-41BC-BC92-140CEA81A424}" type="presOf" srcId="{DAE3D029-1490-4329-A5FE-32C7537D0119}" destId="{A1B78604-54BF-4B67-8B3E-A2843A30EAA1}" srcOrd="0" destOrd="0" presId="urn:microsoft.com/office/officeart/2005/8/layout/vList5"/>
    <dgm:cxn modelId="{2860A434-062F-440F-A19C-11ED5FCD2097}" type="presParOf" srcId="{A1B78604-54BF-4B67-8B3E-A2843A30EAA1}" destId="{1D3CFC86-C3E2-4382-8FC8-B4C6F00AB4F1}" srcOrd="0" destOrd="0" presId="urn:microsoft.com/office/officeart/2005/8/layout/vList5"/>
    <dgm:cxn modelId="{F4AAFCDC-F0EE-4AA0-8F7C-33463B338872}" type="presParOf" srcId="{1D3CFC86-C3E2-4382-8FC8-B4C6F00AB4F1}" destId="{E0707C22-6837-43A4-9F66-13BD3FC8F013}" srcOrd="0" destOrd="0" presId="urn:microsoft.com/office/officeart/2005/8/layout/vList5"/>
    <dgm:cxn modelId="{B3A346EF-2213-4B8A-80C6-67017227CA40}" type="presParOf" srcId="{A1B78604-54BF-4B67-8B3E-A2843A30EAA1}" destId="{1EE1E8B6-F70F-40AC-8684-4ED5A9FE9EF9}" srcOrd="1" destOrd="0" presId="urn:microsoft.com/office/officeart/2005/8/layout/vList5"/>
    <dgm:cxn modelId="{3CFA979D-3351-4D0C-B4CA-5AEAAF2EC7B2}" type="presParOf" srcId="{A1B78604-54BF-4B67-8B3E-A2843A30EAA1}" destId="{76E456E5-AF0F-427D-B1B3-96825398F748}" srcOrd="2" destOrd="0" presId="urn:microsoft.com/office/officeart/2005/8/layout/vList5"/>
    <dgm:cxn modelId="{52AE5EDA-2BCB-4F19-80FB-376ECF60E16D}" type="presParOf" srcId="{76E456E5-AF0F-427D-B1B3-96825398F748}" destId="{CD8724C0-853E-419A-B7A5-C03EB58656A4}" srcOrd="0" destOrd="0" presId="urn:microsoft.com/office/officeart/2005/8/layout/vList5"/>
    <dgm:cxn modelId="{8A56E914-6BDD-41A1-B2FE-C6FA3090F67E}" type="presParOf" srcId="{A1B78604-54BF-4B67-8B3E-A2843A30EAA1}" destId="{0D43D3CC-8505-419B-B7E9-CF47529F1C37}" srcOrd="3" destOrd="0" presId="urn:microsoft.com/office/officeart/2005/8/layout/vList5"/>
    <dgm:cxn modelId="{DF13D80A-D10F-4CBE-BBFA-F72F4134AE48}" type="presParOf" srcId="{A1B78604-54BF-4B67-8B3E-A2843A30EAA1}" destId="{E2593262-AF25-4C62-BD44-AE3E3BC18DC4}" srcOrd="4" destOrd="0" presId="urn:microsoft.com/office/officeart/2005/8/layout/vList5"/>
    <dgm:cxn modelId="{0546A7D3-F55C-4719-94BA-AC64217BA609}" type="presParOf" srcId="{E2593262-AF25-4C62-BD44-AE3E3BC18DC4}" destId="{044F5C66-3010-4001-BED3-06CA6332634D}" srcOrd="0" destOrd="0" presId="urn:microsoft.com/office/officeart/2005/8/layout/vList5"/>
    <dgm:cxn modelId="{A8024AA6-6383-4D59-B60C-F074DD34A33D}" type="presParOf" srcId="{A1B78604-54BF-4B67-8B3E-A2843A30EAA1}" destId="{2A2B4265-819F-4B29-9593-38B4CB5FD06B}" srcOrd="5" destOrd="0" presId="urn:microsoft.com/office/officeart/2005/8/layout/vList5"/>
    <dgm:cxn modelId="{5959514F-CF0F-49DA-B18F-328CDB54403B}" type="presParOf" srcId="{A1B78604-54BF-4B67-8B3E-A2843A30EAA1}" destId="{FDB5734E-A8AB-47C1-BE6B-10E1EA7C05FC}" srcOrd="6" destOrd="0" presId="urn:microsoft.com/office/officeart/2005/8/layout/vList5"/>
    <dgm:cxn modelId="{E3A26470-607E-4047-921C-DE4C05160F2E}" type="presParOf" srcId="{FDB5734E-A8AB-47C1-BE6B-10E1EA7C05FC}" destId="{C03258BF-B101-477F-A5AA-AB270805BA98}" srcOrd="0" destOrd="0" presId="urn:microsoft.com/office/officeart/2005/8/layout/vList5"/>
    <dgm:cxn modelId="{216EDB4D-12DA-4907-A8F4-926FC3C40F4D}" type="presParOf" srcId="{A1B78604-54BF-4B67-8B3E-A2843A30EAA1}" destId="{FA8B2355-9576-4759-AA9E-3C057B1E3525}" srcOrd="7" destOrd="0" presId="urn:microsoft.com/office/officeart/2005/8/layout/vList5"/>
    <dgm:cxn modelId="{629F0EAD-2ACF-4056-A43A-0150DA3DC37D}" type="presParOf" srcId="{A1B78604-54BF-4B67-8B3E-A2843A30EAA1}" destId="{63BDAA15-9E56-4C42-BFA8-AFA3561B6F0E}" srcOrd="8" destOrd="0" presId="urn:microsoft.com/office/officeart/2005/8/layout/vList5"/>
    <dgm:cxn modelId="{1B252E60-4AA2-4CA8-B655-E0D891F84CA7}" type="presParOf" srcId="{63BDAA15-9E56-4C42-BFA8-AFA3561B6F0E}" destId="{B4C26B32-715E-4772-92C7-6F0593B8C1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D58CD-0668-47F6-A30A-6786392185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401E1F4-52BF-4815-89E7-DBFB1DBDF0FB}">
      <dgm:prSet phldrT="[Text]"/>
      <dgm:spPr/>
      <dgm:t>
        <a:bodyPr/>
        <a:lstStyle/>
        <a:p>
          <a:r>
            <a:rPr lang="en-US" dirty="0"/>
            <a:t>Logic</a:t>
          </a:r>
        </a:p>
      </dgm:t>
    </dgm:pt>
    <dgm:pt modelId="{F88C218D-5158-47C6-B105-709C71B0391A}" type="parTrans" cxnId="{8D34FE64-8699-448C-A99C-9B58EC3B63CD}">
      <dgm:prSet/>
      <dgm:spPr/>
      <dgm:t>
        <a:bodyPr/>
        <a:lstStyle/>
        <a:p>
          <a:endParaRPr lang="en-US"/>
        </a:p>
      </dgm:t>
    </dgm:pt>
    <dgm:pt modelId="{FC515655-FF83-48A1-9832-DBEAF84E5681}" type="sibTrans" cxnId="{8D34FE64-8699-448C-A99C-9B58EC3B63CD}">
      <dgm:prSet/>
      <dgm:spPr/>
      <dgm:t>
        <a:bodyPr/>
        <a:lstStyle/>
        <a:p>
          <a:endParaRPr lang="en-US"/>
        </a:p>
      </dgm:t>
    </dgm:pt>
    <dgm:pt modelId="{1D5DA376-6ED8-4735-B777-E47B1D9E60B8}">
      <dgm:prSet phldrT="[Text]"/>
      <dgm:spPr/>
      <dgm:t>
        <a:bodyPr/>
        <a:lstStyle/>
        <a:p>
          <a:r>
            <a:rPr lang="en-US" dirty="0"/>
            <a:t>Arithmetic</a:t>
          </a:r>
        </a:p>
      </dgm:t>
    </dgm:pt>
    <dgm:pt modelId="{37545B1C-244F-4BC6-B0AB-0CA83A2F39E2}" type="parTrans" cxnId="{FA63633F-D17C-48D1-8F81-316AC9A4629D}">
      <dgm:prSet/>
      <dgm:spPr/>
      <dgm:t>
        <a:bodyPr/>
        <a:lstStyle/>
        <a:p>
          <a:endParaRPr lang="en-US"/>
        </a:p>
      </dgm:t>
    </dgm:pt>
    <dgm:pt modelId="{ADE2FD2D-44EB-4C57-93AD-0A30BDB3E1B8}" type="sibTrans" cxnId="{FA63633F-D17C-48D1-8F81-316AC9A4629D}">
      <dgm:prSet/>
      <dgm:spPr/>
      <dgm:t>
        <a:bodyPr/>
        <a:lstStyle/>
        <a:p>
          <a:endParaRPr lang="en-US"/>
        </a:p>
      </dgm:t>
    </dgm:pt>
    <dgm:pt modelId="{3C5A97F1-308D-4020-BEFC-C85CF989E0E0}">
      <dgm:prSet phldrT="[Text]"/>
      <dgm:spPr/>
      <dgm:t>
        <a:bodyPr/>
        <a:lstStyle/>
        <a:p>
          <a:r>
            <a:rPr lang="en-US" dirty="0"/>
            <a:t>Shifting</a:t>
          </a:r>
        </a:p>
      </dgm:t>
    </dgm:pt>
    <dgm:pt modelId="{E2931016-7ED7-4AEB-9509-D485E42C33FB}" type="parTrans" cxnId="{C0C838EB-8CE3-4106-A807-08157B4ACF6F}">
      <dgm:prSet/>
      <dgm:spPr/>
      <dgm:t>
        <a:bodyPr/>
        <a:lstStyle/>
        <a:p>
          <a:endParaRPr lang="en-US"/>
        </a:p>
      </dgm:t>
    </dgm:pt>
    <dgm:pt modelId="{CA32C142-16E6-4DC8-9A5B-1B92800FA66A}" type="sibTrans" cxnId="{C0C838EB-8CE3-4106-A807-08157B4ACF6F}">
      <dgm:prSet/>
      <dgm:spPr/>
      <dgm:t>
        <a:bodyPr/>
        <a:lstStyle/>
        <a:p>
          <a:endParaRPr lang="en-US"/>
        </a:p>
      </dgm:t>
    </dgm:pt>
    <dgm:pt modelId="{39C8F2F5-32D8-41B6-9CAE-CFAA4F4FBA93}" type="pres">
      <dgm:prSet presAssocID="{5F6D58CD-0668-47F6-A30A-678639218580}" presName="CompostProcess" presStyleCnt="0">
        <dgm:presLayoutVars>
          <dgm:dir/>
          <dgm:resizeHandles val="exact"/>
        </dgm:presLayoutVars>
      </dgm:prSet>
      <dgm:spPr/>
    </dgm:pt>
    <dgm:pt modelId="{E9A10C15-5D37-454A-A1C5-61E36A70BD50}" type="pres">
      <dgm:prSet presAssocID="{5F6D58CD-0668-47F6-A30A-678639218580}" presName="arrow" presStyleLbl="bgShp" presStyleIdx="0" presStyleCnt="1"/>
      <dgm:spPr/>
    </dgm:pt>
    <dgm:pt modelId="{A29CE4C0-DE1A-47B5-AFEB-A39F56273754}" type="pres">
      <dgm:prSet presAssocID="{5F6D58CD-0668-47F6-A30A-678639218580}" presName="linearProcess" presStyleCnt="0"/>
      <dgm:spPr/>
    </dgm:pt>
    <dgm:pt modelId="{1C2C61B6-93FA-4F4A-B7E0-272EB9BE6937}" type="pres">
      <dgm:prSet presAssocID="{D401E1F4-52BF-4815-89E7-DBFB1DBDF0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265A3-81C1-4533-9D04-87F39CF82BFB}" type="pres">
      <dgm:prSet presAssocID="{FC515655-FF83-48A1-9832-DBEAF84E5681}" presName="sibTrans" presStyleCnt="0"/>
      <dgm:spPr/>
    </dgm:pt>
    <dgm:pt modelId="{45AF953E-F773-4D2F-B2C7-13F0A864F396}" type="pres">
      <dgm:prSet presAssocID="{1D5DA376-6ED8-4735-B777-E47B1D9E60B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0A9C7-7A0F-43CA-BAE5-5CAAC37223B8}" type="pres">
      <dgm:prSet presAssocID="{ADE2FD2D-44EB-4C57-93AD-0A30BDB3E1B8}" presName="sibTrans" presStyleCnt="0"/>
      <dgm:spPr/>
    </dgm:pt>
    <dgm:pt modelId="{81490F74-B63C-40A2-B98A-13DCEF1C9967}" type="pres">
      <dgm:prSet presAssocID="{3C5A97F1-308D-4020-BEFC-C85CF989E0E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C9359C-3F9A-465D-95C6-903686A5D58E}" type="presOf" srcId="{5F6D58CD-0668-47F6-A30A-678639218580}" destId="{39C8F2F5-32D8-41B6-9CAE-CFAA4F4FBA93}" srcOrd="0" destOrd="0" presId="urn:microsoft.com/office/officeart/2005/8/layout/hProcess9"/>
    <dgm:cxn modelId="{8D34FE64-8699-448C-A99C-9B58EC3B63CD}" srcId="{5F6D58CD-0668-47F6-A30A-678639218580}" destId="{D401E1F4-52BF-4815-89E7-DBFB1DBDF0FB}" srcOrd="0" destOrd="0" parTransId="{F88C218D-5158-47C6-B105-709C71B0391A}" sibTransId="{FC515655-FF83-48A1-9832-DBEAF84E5681}"/>
    <dgm:cxn modelId="{E888E6A0-F04A-42D4-892D-5C627B6D942A}" type="presOf" srcId="{1D5DA376-6ED8-4735-B777-E47B1D9E60B8}" destId="{45AF953E-F773-4D2F-B2C7-13F0A864F396}" srcOrd="0" destOrd="0" presId="urn:microsoft.com/office/officeart/2005/8/layout/hProcess9"/>
    <dgm:cxn modelId="{FA63633F-D17C-48D1-8F81-316AC9A4629D}" srcId="{5F6D58CD-0668-47F6-A30A-678639218580}" destId="{1D5DA376-6ED8-4735-B777-E47B1D9E60B8}" srcOrd="1" destOrd="0" parTransId="{37545B1C-244F-4BC6-B0AB-0CA83A2F39E2}" sibTransId="{ADE2FD2D-44EB-4C57-93AD-0A30BDB3E1B8}"/>
    <dgm:cxn modelId="{12033AE7-3A57-449A-A387-FD0215E60576}" type="presOf" srcId="{3C5A97F1-308D-4020-BEFC-C85CF989E0E0}" destId="{81490F74-B63C-40A2-B98A-13DCEF1C9967}" srcOrd="0" destOrd="0" presId="urn:microsoft.com/office/officeart/2005/8/layout/hProcess9"/>
    <dgm:cxn modelId="{C0C838EB-8CE3-4106-A807-08157B4ACF6F}" srcId="{5F6D58CD-0668-47F6-A30A-678639218580}" destId="{3C5A97F1-308D-4020-BEFC-C85CF989E0E0}" srcOrd="2" destOrd="0" parTransId="{E2931016-7ED7-4AEB-9509-D485E42C33FB}" sibTransId="{CA32C142-16E6-4DC8-9A5B-1B92800FA66A}"/>
    <dgm:cxn modelId="{CB4A6B4D-91BD-4A11-AFE6-3CB8B99D03F1}" type="presOf" srcId="{D401E1F4-52BF-4815-89E7-DBFB1DBDF0FB}" destId="{1C2C61B6-93FA-4F4A-B7E0-272EB9BE6937}" srcOrd="0" destOrd="0" presId="urn:microsoft.com/office/officeart/2005/8/layout/hProcess9"/>
    <dgm:cxn modelId="{3B83F36B-F32A-42D6-9374-4AA42A5A2032}" type="presParOf" srcId="{39C8F2F5-32D8-41B6-9CAE-CFAA4F4FBA93}" destId="{E9A10C15-5D37-454A-A1C5-61E36A70BD50}" srcOrd="0" destOrd="0" presId="urn:microsoft.com/office/officeart/2005/8/layout/hProcess9"/>
    <dgm:cxn modelId="{82360F23-5B3E-435A-B656-91DF10882858}" type="presParOf" srcId="{39C8F2F5-32D8-41B6-9CAE-CFAA4F4FBA93}" destId="{A29CE4C0-DE1A-47B5-AFEB-A39F56273754}" srcOrd="1" destOrd="0" presId="urn:microsoft.com/office/officeart/2005/8/layout/hProcess9"/>
    <dgm:cxn modelId="{8558C418-DDCE-4B20-B9DD-2FEDC1EE56C9}" type="presParOf" srcId="{A29CE4C0-DE1A-47B5-AFEB-A39F56273754}" destId="{1C2C61B6-93FA-4F4A-B7E0-272EB9BE6937}" srcOrd="0" destOrd="0" presId="urn:microsoft.com/office/officeart/2005/8/layout/hProcess9"/>
    <dgm:cxn modelId="{3CC8F818-54B9-4625-B1C7-1DC98B18B83B}" type="presParOf" srcId="{A29CE4C0-DE1A-47B5-AFEB-A39F56273754}" destId="{99C265A3-81C1-4533-9D04-87F39CF82BFB}" srcOrd="1" destOrd="0" presId="urn:microsoft.com/office/officeart/2005/8/layout/hProcess9"/>
    <dgm:cxn modelId="{AB8EACC3-F73C-4F54-A9BD-64792526A510}" type="presParOf" srcId="{A29CE4C0-DE1A-47B5-AFEB-A39F56273754}" destId="{45AF953E-F773-4D2F-B2C7-13F0A864F396}" srcOrd="2" destOrd="0" presId="urn:microsoft.com/office/officeart/2005/8/layout/hProcess9"/>
    <dgm:cxn modelId="{A5CE33B9-DF1D-49F2-8103-B16D17A7807F}" type="presParOf" srcId="{A29CE4C0-DE1A-47B5-AFEB-A39F56273754}" destId="{3050A9C7-7A0F-43CA-BAE5-5CAAC37223B8}" srcOrd="3" destOrd="0" presId="urn:microsoft.com/office/officeart/2005/8/layout/hProcess9"/>
    <dgm:cxn modelId="{975A7B09-DCFA-4F2F-A9D3-E0564C002695}" type="presParOf" srcId="{A29CE4C0-DE1A-47B5-AFEB-A39F56273754}" destId="{81490F74-B63C-40A2-B98A-13DCEF1C996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9D956-4CDB-42D5-AE0A-21CB57494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E956DF-3BBD-4455-AC83-3EB7D558880D}">
      <dgm:prSet/>
      <dgm:spPr/>
      <dgm:t>
        <a:bodyPr/>
        <a:lstStyle/>
        <a:p>
          <a:pPr rtl="0"/>
          <a:r>
            <a:rPr lang="en-US" b="0"/>
            <a:t>Logical:</a:t>
          </a:r>
          <a:endParaRPr lang="en-US"/>
        </a:p>
      </dgm:t>
    </dgm:pt>
    <dgm:pt modelId="{3BE2DAA1-0791-4C61-B747-B49B8666315E}" type="parTrans" cxnId="{253ED512-4485-40FD-BF2A-BA6A49D0EBF6}">
      <dgm:prSet/>
      <dgm:spPr/>
      <dgm:t>
        <a:bodyPr/>
        <a:lstStyle/>
        <a:p>
          <a:endParaRPr lang="en-US"/>
        </a:p>
      </dgm:t>
    </dgm:pt>
    <dgm:pt modelId="{AAB4F67C-1C28-4962-BBFD-AEAC5F89BE85}" type="sibTrans" cxnId="{253ED512-4485-40FD-BF2A-BA6A49D0EBF6}">
      <dgm:prSet/>
      <dgm:spPr/>
      <dgm:t>
        <a:bodyPr/>
        <a:lstStyle/>
        <a:p>
          <a:endParaRPr lang="en-US"/>
        </a:p>
      </dgm:t>
    </dgm:pt>
    <dgm:pt modelId="{680844A7-A579-4B2C-B0F5-5E349C0D1BD0}" type="pres">
      <dgm:prSet presAssocID="{AD79D956-4CDB-42D5-AE0A-21CB574944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753CB-8FB7-4A02-AAA7-0FB79510FC11}" type="pres">
      <dgm:prSet presAssocID="{C5E956DF-3BBD-4455-AC83-3EB7D55888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ED512-4485-40FD-BF2A-BA6A49D0EBF6}" srcId="{AD79D956-4CDB-42D5-AE0A-21CB574944D5}" destId="{C5E956DF-3BBD-4455-AC83-3EB7D558880D}" srcOrd="0" destOrd="0" parTransId="{3BE2DAA1-0791-4C61-B747-B49B8666315E}" sibTransId="{AAB4F67C-1C28-4962-BBFD-AEAC5F89BE85}"/>
    <dgm:cxn modelId="{CEC49E12-85A7-4249-AB43-03BCE0312DD9}" type="presOf" srcId="{C5E956DF-3BBD-4455-AC83-3EB7D558880D}" destId="{BCD753CB-8FB7-4A02-AAA7-0FB79510FC11}" srcOrd="0" destOrd="0" presId="urn:microsoft.com/office/officeart/2005/8/layout/vList2"/>
    <dgm:cxn modelId="{1E841958-ADFF-4105-9273-A5DDDCE72EED}" type="presOf" srcId="{AD79D956-4CDB-42D5-AE0A-21CB574944D5}" destId="{680844A7-A579-4B2C-B0F5-5E349C0D1BD0}" srcOrd="0" destOrd="0" presId="urn:microsoft.com/office/officeart/2005/8/layout/vList2"/>
    <dgm:cxn modelId="{199AB5C4-9F27-4263-BEC6-08516FAE38B5}" type="presParOf" srcId="{680844A7-A579-4B2C-B0F5-5E349C0D1BD0}" destId="{BCD753CB-8FB7-4A02-AAA7-0FB79510FC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C12C8-0095-4F3E-9AE4-628765F8DF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E101A5-D918-4B9D-ACA7-4702FF7982C2}">
      <dgm:prSet/>
      <dgm:spPr/>
      <dgm:t>
        <a:bodyPr/>
        <a:lstStyle/>
        <a:p>
          <a:pPr rtl="0"/>
          <a:r>
            <a:rPr lang="en-US" b="0"/>
            <a:t>Arithmetic:</a:t>
          </a:r>
          <a:endParaRPr lang="en-US"/>
        </a:p>
      </dgm:t>
    </dgm:pt>
    <dgm:pt modelId="{82686ED6-0419-40B0-9462-EBD71FC401D3}" type="parTrans" cxnId="{DB9B9A98-306E-46DC-926B-1E132E6FC164}">
      <dgm:prSet/>
      <dgm:spPr/>
      <dgm:t>
        <a:bodyPr/>
        <a:lstStyle/>
        <a:p>
          <a:endParaRPr lang="en-US"/>
        </a:p>
      </dgm:t>
    </dgm:pt>
    <dgm:pt modelId="{E317E597-4C9A-4A13-9ABC-763504380736}" type="sibTrans" cxnId="{DB9B9A98-306E-46DC-926B-1E132E6FC164}">
      <dgm:prSet/>
      <dgm:spPr/>
      <dgm:t>
        <a:bodyPr/>
        <a:lstStyle/>
        <a:p>
          <a:endParaRPr lang="en-US"/>
        </a:p>
      </dgm:t>
    </dgm:pt>
    <dgm:pt modelId="{7627935E-6B48-42E6-81DF-FE283C7D8C1F}" type="pres">
      <dgm:prSet presAssocID="{AB3C12C8-0095-4F3E-9AE4-628765F8DF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D98F8D-9666-46DC-B9D5-C27854F2D2DF}" type="pres">
      <dgm:prSet presAssocID="{C0E101A5-D918-4B9D-ACA7-4702FF7982C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9B9A98-306E-46DC-926B-1E132E6FC164}" srcId="{AB3C12C8-0095-4F3E-9AE4-628765F8DF8E}" destId="{C0E101A5-D918-4B9D-ACA7-4702FF7982C2}" srcOrd="0" destOrd="0" parTransId="{82686ED6-0419-40B0-9462-EBD71FC401D3}" sibTransId="{E317E597-4C9A-4A13-9ABC-763504380736}"/>
    <dgm:cxn modelId="{0E338185-4B52-4198-A595-0D0044112C32}" type="presOf" srcId="{AB3C12C8-0095-4F3E-9AE4-628765F8DF8E}" destId="{7627935E-6B48-42E6-81DF-FE283C7D8C1F}" srcOrd="0" destOrd="0" presId="urn:microsoft.com/office/officeart/2005/8/layout/vList2"/>
    <dgm:cxn modelId="{BFDC7BF7-6F3E-47C4-A8E4-23A65FD10026}" type="presOf" srcId="{C0E101A5-D918-4B9D-ACA7-4702FF7982C2}" destId="{89D98F8D-9666-46DC-B9D5-C27854F2D2DF}" srcOrd="0" destOrd="0" presId="urn:microsoft.com/office/officeart/2005/8/layout/vList2"/>
    <dgm:cxn modelId="{AE454BFA-7E3C-4550-A0BA-6E5DE35A195E}" type="presParOf" srcId="{7627935E-6B48-42E6-81DF-FE283C7D8C1F}" destId="{89D98F8D-9666-46DC-B9D5-C27854F2D2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CE167-E343-457D-90A5-FF967B854D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AA9AAE-8C9A-40C5-BBFD-226F41FABC93}">
      <dgm:prSet/>
      <dgm:spPr/>
      <dgm:t>
        <a:bodyPr/>
        <a:lstStyle/>
        <a:p>
          <a:pPr rtl="0"/>
          <a:r>
            <a:rPr lang="en-US"/>
            <a:t>4-bit  ripple Adder/Subtractor:</a:t>
          </a:r>
        </a:p>
      </dgm:t>
    </dgm:pt>
    <dgm:pt modelId="{123BFBA6-8E95-46FB-AA23-0C2D8FF4F605}" type="parTrans" cxnId="{9D4D0D93-A404-4CE2-8C35-2160E4D55FCB}">
      <dgm:prSet/>
      <dgm:spPr/>
      <dgm:t>
        <a:bodyPr/>
        <a:lstStyle/>
        <a:p>
          <a:endParaRPr lang="en-US"/>
        </a:p>
      </dgm:t>
    </dgm:pt>
    <dgm:pt modelId="{64CEB04B-407F-4D93-B29B-BBF1170C5A76}" type="sibTrans" cxnId="{9D4D0D93-A404-4CE2-8C35-2160E4D55FCB}">
      <dgm:prSet/>
      <dgm:spPr/>
      <dgm:t>
        <a:bodyPr/>
        <a:lstStyle/>
        <a:p>
          <a:endParaRPr lang="en-US"/>
        </a:p>
      </dgm:t>
    </dgm:pt>
    <dgm:pt modelId="{A3A5D1FB-4436-407C-8ABC-738606E357A3}" type="pres">
      <dgm:prSet presAssocID="{475CE167-E343-457D-90A5-FF967B854D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5098E-6770-42F5-9B7E-30D5FB95F857}" type="pres">
      <dgm:prSet presAssocID="{DCAA9AAE-8C9A-40C5-BBFD-226F41FABC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DBA69-7C54-41E5-8805-7256E3CDEFC0}" type="presOf" srcId="{475CE167-E343-457D-90A5-FF967B854DB1}" destId="{A3A5D1FB-4436-407C-8ABC-738606E357A3}" srcOrd="0" destOrd="0" presId="urn:microsoft.com/office/officeart/2005/8/layout/vList2"/>
    <dgm:cxn modelId="{73856975-7F79-4956-BDE5-29277F855ADD}" type="presOf" srcId="{DCAA9AAE-8C9A-40C5-BBFD-226F41FABC93}" destId="{E635098E-6770-42F5-9B7E-30D5FB95F857}" srcOrd="0" destOrd="0" presId="urn:microsoft.com/office/officeart/2005/8/layout/vList2"/>
    <dgm:cxn modelId="{9D4D0D93-A404-4CE2-8C35-2160E4D55FCB}" srcId="{475CE167-E343-457D-90A5-FF967B854DB1}" destId="{DCAA9AAE-8C9A-40C5-BBFD-226F41FABC93}" srcOrd="0" destOrd="0" parTransId="{123BFBA6-8E95-46FB-AA23-0C2D8FF4F605}" sibTransId="{64CEB04B-407F-4D93-B29B-BBF1170C5A76}"/>
    <dgm:cxn modelId="{A8DD420C-357D-4A2D-8713-9ECA9C5CA2ED}" type="presParOf" srcId="{A3A5D1FB-4436-407C-8ABC-738606E357A3}" destId="{E635098E-6770-42F5-9B7E-30D5FB95F8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53FC09-C7FB-49A6-94A6-1609914C07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FD11F9-36E9-4386-98EC-2DFB5822CF47}">
      <dgm:prSet/>
      <dgm:spPr/>
      <dgm:t>
        <a:bodyPr/>
        <a:lstStyle/>
        <a:p>
          <a:pPr rtl="0"/>
          <a:r>
            <a:rPr lang="en-US"/>
            <a:t>Multiplication:</a:t>
          </a:r>
        </a:p>
      </dgm:t>
    </dgm:pt>
    <dgm:pt modelId="{D475EE59-002A-4134-8DC0-EED74904B094}" type="parTrans" cxnId="{5BACE19D-8266-4AE3-8C08-2796CFCF14B4}">
      <dgm:prSet/>
      <dgm:spPr/>
      <dgm:t>
        <a:bodyPr/>
        <a:lstStyle/>
        <a:p>
          <a:endParaRPr lang="en-US"/>
        </a:p>
      </dgm:t>
    </dgm:pt>
    <dgm:pt modelId="{50EC7361-B8D8-4F1B-80AB-771DA4159AE5}" type="sibTrans" cxnId="{5BACE19D-8266-4AE3-8C08-2796CFCF14B4}">
      <dgm:prSet/>
      <dgm:spPr/>
      <dgm:t>
        <a:bodyPr/>
        <a:lstStyle/>
        <a:p>
          <a:endParaRPr lang="en-US"/>
        </a:p>
      </dgm:t>
    </dgm:pt>
    <dgm:pt modelId="{E00A4764-504A-4326-AA12-064E62867206}" type="pres">
      <dgm:prSet presAssocID="{F453FC09-C7FB-49A6-94A6-1609914C07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27D568-B631-491B-AD1F-87E2AD238516}" type="pres">
      <dgm:prSet presAssocID="{8BFD11F9-36E9-4386-98EC-2DFB5822CF4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CE19D-8266-4AE3-8C08-2796CFCF14B4}" srcId="{F453FC09-C7FB-49A6-94A6-1609914C0772}" destId="{8BFD11F9-36E9-4386-98EC-2DFB5822CF47}" srcOrd="0" destOrd="0" parTransId="{D475EE59-002A-4134-8DC0-EED74904B094}" sibTransId="{50EC7361-B8D8-4F1B-80AB-771DA4159AE5}"/>
    <dgm:cxn modelId="{4BC5FEAA-688D-4165-9B7A-715A210CAB90}" type="presOf" srcId="{8BFD11F9-36E9-4386-98EC-2DFB5822CF47}" destId="{9227D568-B631-491B-AD1F-87E2AD238516}" srcOrd="0" destOrd="0" presId="urn:microsoft.com/office/officeart/2005/8/layout/vList2"/>
    <dgm:cxn modelId="{B83B98C8-C405-45F2-92C7-032E9C296BED}" type="presOf" srcId="{F453FC09-C7FB-49A6-94A6-1609914C0772}" destId="{E00A4764-504A-4326-AA12-064E62867206}" srcOrd="0" destOrd="0" presId="urn:microsoft.com/office/officeart/2005/8/layout/vList2"/>
    <dgm:cxn modelId="{6CEBFAE9-C3F3-4C39-8FC9-07AE81C92AED}" type="presParOf" srcId="{E00A4764-504A-4326-AA12-064E62867206}" destId="{9227D568-B631-491B-AD1F-87E2AD2385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9F3BCA-F655-4C70-B71C-D0DB112813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BFDE7F-308B-471B-ABCA-CFA9D68B60DB}">
      <dgm:prSet/>
      <dgm:spPr/>
      <dgm:t>
        <a:bodyPr/>
        <a:lstStyle/>
        <a:p>
          <a:pPr rtl="0"/>
          <a:r>
            <a:rPr lang="en-US"/>
            <a:t>Shifting:</a:t>
          </a:r>
        </a:p>
      </dgm:t>
    </dgm:pt>
    <dgm:pt modelId="{1E0D9D26-A8C9-45E3-9180-AAA86B5A1019}" type="parTrans" cxnId="{D3D50307-E947-4C4D-BC7D-D376F195E2A7}">
      <dgm:prSet/>
      <dgm:spPr/>
      <dgm:t>
        <a:bodyPr/>
        <a:lstStyle/>
        <a:p>
          <a:endParaRPr lang="en-US"/>
        </a:p>
      </dgm:t>
    </dgm:pt>
    <dgm:pt modelId="{6AFB3EA5-FA41-4B18-A478-5A9328317B43}" type="sibTrans" cxnId="{D3D50307-E947-4C4D-BC7D-D376F195E2A7}">
      <dgm:prSet/>
      <dgm:spPr/>
      <dgm:t>
        <a:bodyPr/>
        <a:lstStyle/>
        <a:p>
          <a:endParaRPr lang="en-US"/>
        </a:p>
      </dgm:t>
    </dgm:pt>
    <dgm:pt modelId="{64F0C783-373A-4BD9-B7F8-D1CEB64AEE2E}" type="pres">
      <dgm:prSet presAssocID="{1E9F3BCA-F655-4C70-B71C-D0DB112813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7D0F33-ABFC-44D7-8725-DFDC348154EC}" type="pres">
      <dgm:prSet presAssocID="{35BFDE7F-308B-471B-ABCA-CFA9D68B60D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86DA7-93FB-49D7-86CD-5CBE4A3874E9}" type="presOf" srcId="{1E9F3BCA-F655-4C70-B71C-D0DB11281372}" destId="{64F0C783-373A-4BD9-B7F8-D1CEB64AEE2E}" srcOrd="0" destOrd="0" presId="urn:microsoft.com/office/officeart/2005/8/layout/vList2"/>
    <dgm:cxn modelId="{D3D50307-E947-4C4D-BC7D-D376F195E2A7}" srcId="{1E9F3BCA-F655-4C70-B71C-D0DB11281372}" destId="{35BFDE7F-308B-471B-ABCA-CFA9D68B60DB}" srcOrd="0" destOrd="0" parTransId="{1E0D9D26-A8C9-45E3-9180-AAA86B5A1019}" sibTransId="{6AFB3EA5-FA41-4B18-A478-5A9328317B43}"/>
    <dgm:cxn modelId="{01805FB4-E304-4616-91AA-73711593B010}" type="presOf" srcId="{35BFDE7F-308B-471B-ABCA-CFA9D68B60DB}" destId="{887D0F33-ABFC-44D7-8725-DFDC348154EC}" srcOrd="0" destOrd="0" presId="urn:microsoft.com/office/officeart/2005/8/layout/vList2"/>
    <dgm:cxn modelId="{4F9AB724-41BD-463F-A77A-62A029F3995D}" type="presParOf" srcId="{64F0C783-373A-4BD9-B7F8-D1CEB64AEE2E}" destId="{887D0F33-ABFC-44D7-8725-DFDC348154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07C22-6837-43A4-9F66-13BD3FC8F013}">
      <dsp:nvSpPr>
        <dsp:cNvPr id="0" name=""/>
        <dsp:cNvSpPr/>
      </dsp:nvSpPr>
      <dsp:spPr>
        <a:xfrm>
          <a:off x="2633471" y="2009"/>
          <a:ext cx="2962656" cy="878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Yassmine Ahmed abdl-basset</a:t>
          </a:r>
        </a:p>
      </dsp:txBody>
      <dsp:txXfrm>
        <a:off x="2676354" y="44892"/>
        <a:ext cx="2876890" cy="792692"/>
      </dsp:txXfrm>
    </dsp:sp>
    <dsp:sp modelId="{CD8724C0-853E-419A-B7A5-C03EB58656A4}">
      <dsp:nvSpPr>
        <dsp:cNvPr id="0" name=""/>
        <dsp:cNvSpPr/>
      </dsp:nvSpPr>
      <dsp:spPr>
        <a:xfrm>
          <a:off x="2633471" y="924390"/>
          <a:ext cx="2962656" cy="878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Menna Ashraff </a:t>
          </a:r>
        </a:p>
      </dsp:txBody>
      <dsp:txXfrm>
        <a:off x="2676354" y="967273"/>
        <a:ext cx="2876890" cy="792692"/>
      </dsp:txXfrm>
    </dsp:sp>
    <dsp:sp modelId="{044F5C66-3010-4001-BED3-06CA6332634D}">
      <dsp:nvSpPr>
        <dsp:cNvPr id="0" name=""/>
        <dsp:cNvSpPr/>
      </dsp:nvSpPr>
      <dsp:spPr>
        <a:xfrm>
          <a:off x="2633471" y="1846770"/>
          <a:ext cx="2962656" cy="878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Amira Ibrahim</a:t>
          </a:r>
        </a:p>
      </dsp:txBody>
      <dsp:txXfrm>
        <a:off x="2676354" y="1889653"/>
        <a:ext cx="2876890" cy="792692"/>
      </dsp:txXfrm>
    </dsp:sp>
    <dsp:sp modelId="{C03258BF-B101-477F-A5AA-AB270805BA98}">
      <dsp:nvSpPr>
        <dsp:cNvPr id="0" name=""/>
        <dsp:cNvSpPr/>
      </dsp:nvSpPr>
      <dsp:spPr>
        <a:xfrm>
          <a:off x="2633471" y="2769151"/>
          <a:ext cx="2962656" cy="878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Sultan Ibrahim</a:t>
          </a:r>
        </a:p>
      </dsp:txBody>
      <dsp:txXfrm>
        <a:off x="2676354" y="2812034"/>
        <a:ext cx="2876890" cy="792692"/>
      </dsp:txXfrm>
    </dsp:sp>
    <dsp:sp modelId="{B4C26B32-715E-4772-92C7-6F0593B8C1BE}">
      <dsp:nvSpPr>
        <dsp:cNvPr id="0" name=""/>
        <dsp:cNvSpPr/>
      </dsp:nvSpPr>
      <dsp:spPr>
        <a:xfrm>
          <a:off x="2633471" y="3691532"/>
          <a:ext cx="2962656" cy="878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Anas Ahmed</a:t>
          </a:r>
          <a:br>
            <a:rPr lang="en-US" sz="2400" kern="1200"/>
          </a:br>
          <a:endParaRPr lang="en-US" sz="2400" kern="1200"/>
        </a:p>
      </dsp:txBody>
      <dsp:txXfrm>
        <a:off x="2676354" y="3734415"/>
        <a:ext cx="2876890" cy="792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10C15-5D37-454A-A1C5-61E36A70BD50}">
      <dsp:nvSpPr>
        <dsp:cNvPr id="0" name=""/>
        <dsp:cNvSpPr/>
      </dsp:nvSpPr>
      <dsp:spPr>
        <a:xfrm>
          <a:off x="617219" y="0"/>
          <a:ext cx="6995160" cy="4572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C61B6-93FA-4F4A-B7E0-272EB9BE6937}">
      <dsp:nvSpPr>
        <dsp:cNvPr id="0" name=""/>
        <dsp:cNvSpPr/>
      </dsp:nvSpPr>
      <dsp:spPr>
        <a:xfrm>
          <a:off x="1430" y="1371599"/>
          <a:ext cx="2594102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Logic</a:t>
          </a:r>
        </a:p>
      </dsp:txBody>
      <dsp:txXfrm>
        <a:off x="90705" y="1460874"/>
        <a:ext cx="2415552" cy="1650250"/>
      </dsp:txXfrm>
    </dsp:sp>
    <dsp:sp modelId="{45AF953E-F773-4D2F-B2C7-13F0A864F396}">
      <dsp:nvSpPr>
        <dsp:cNvPr id="0" name=""/>
        <dsp:cNvSpPr/>
      </dsp:nvSpPr>
      <dsp:spPr>
        <a:xfrm>
          <a:off x="2817748" y="1371599"/>
          <a:ext cx="2594102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Arithmetic</a:t>
          </a:r>
        </a:p>
      </dsp:txBody>
      <dsp:txXfrm>
        <a:off x="2907023" y="1460874"/>
        <a:ext cx="2415552" cy="1650250"/>
      </dsp:txXfrm>
    </dsp:sp>
    <dsp:sp modelId="{81490F74-B63C-40A2-B98A-13DCEF1C9967}">
      <dsp:nvSpPr>
        <dsp:cNvPr id="0" name=""/>
        <dsp:cNvSpPr/>
      </dsp:nvSpPr>
      <dsp:spPr>
        <a:xfrm>
          <a:off x="5634066" y="1371599"/>
          <a:ext cx="2594102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Shifting</a:t>
          </a:r>
        </a:p>
      </dsp:txBody>
      <dsp:txXfrm>
        <a:off x="5723341" y="1460874"/>
        <a:ext cx="2415552" cy="1650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753CB-8FB7-4A02-AAA7-0FB79510FC11}">
      <dsp:nvSpPr>
        <dsp:cNvPr id="0" name=""/>
        <dsp:cNvSpPr/>
      </dsp:nvSpPr>
      <dsp:spPr>
        <a:xfrm>
          <a:off x="0" y="877440"/>
          <a:ext cx="8229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kern="1200"/>
            <a:t>Logical:</a:t>
          </a:r>
          <a:endParaRPr lang="en-US" sz="6500" kern="1200"/>
        </a:p>
      </dsp:txBody>
      <dsp:txXfrm>
        <a:off x="76105" y="953545"/>
        <a:ext cx="8077390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2CBE9-D03A-4A14-8E7E-9E0A0520BA09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1C1B3-35BC-40DB-A2C8-C7426212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1C1B3-35BC-40DB-A2C8-C74262128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1C1B3-35BC-40DB-A2C8-C74262128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4FE41A0-D16F-4503-9CBA-09B60FABAAE8}" type="datetimeFigureOut">
              <a:rPr lang="en-US" smtClean="0"/>
              <a:t>26-Jun-16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797BF1-AB90-49BB-99D1-07B322B517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Logic 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77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S0=0,S1=0 -&gt; two rows of XOR work as buffers -&gt; AND operation.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NAND: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S0=0 -&gt; 1</a:t>
            </a:r>
            <a:r>
              <a:rPr lang="en-US" baseline="30000" dirty="0"/>
              <a:t>st</a:t>
            </a:r>
            <a:r>
              <a:rPr lang="en-US" dirty="0"/>
              <a:t> XOR row work as buffer -&gt; AND</a:t>
            </a:r>
            <a:br>
              <a:rPr lang="en-US" dirty="0"/>
            </a:br>
            <a:r>
              <a:rPr lang="en-US" dirty="0"/>
              <a:t>S1=1-&gt; 2</a:t>
            </a:r>
            <a:r>
              <a:rPr lang="en-US" baseline="30000" dirty="0"/>
              <a:t>nd</a:t>
            </a:r>
            <a:r>
              <a:rPr lang="en-US" dirty="0"/>
              <a:t> XOR row work as inverter-&gt; NAND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OR: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r>
              <a:rPr lang="en-US" dirty="0"/>
              <a:t>S0=1-&gt;1</a:t>
            </a:r>
            <a:r>
              <a:rPr lang="en-US" baseline="30000" dirty="0"/>
              <a:t>st</a:t>
            </a:r>
            <a:r>
              <a:rPr lang="en-US" dirty="0"/>
              <a:t> XOR row work as inverter-&gt;OR</a:t>
            </a:r>
            <a:br>
              <a:rPr lang="en-US" dirty="0"/>
            </a:br>
            <a:r>
              <a:rPr lang="en-US" dirty="0"/>
              <a:t>S1=0-&gt;2</a:t>
            </a:r>
            <a:r>
              <a:rPr lang="en-US" baseline="30000" dirty="0"/>
              <a:t>nd</a:t>
            </a:r>
            <a:r>
              <a:rPr lang="en-US" dirty="0"/>
              <a:t> XOR row work as buffer-&gt; OR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NOR: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r>
              <a:rPr lang="en-US" dirty="0"/>
              <a:t>S0=1-&gt;1</a:t>
            </a:r>
            <a:r>
              <a:rPr lang="en-US" baseline="30000" dirty="0"/>
              <a:t>st</a:t>
            </a:r>
            <a:r>
              <a:rPr lang="en-US" dirty="0"/>
              <a:t> XOR row work as inverter-&gt;OR</a:t>
            </a:r>
            <a:br>
              <a:rPr lang="en-US" dirty="0"/>
            </a:br>
            <a:r>
              <a:rPr lang="en-US" dirty="0"/>
              <a:t>S1=1-&gt;2</a:t>
            </a:r>
            <a:r>
              <a:rPr lang="en-US" baseline="30000" dirty="0"/>
              <a:t>nd</a:t>
            </a:r>
            <a:r>
              <a:rPr lang="en-US" dirty="0"/>
              <a:t> XOR row work as inverter-&gt;XOR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9470260"/>
              </p:ext>
            </p:extLst>
          </p:nvPr>
        </p:nvGraphicFramePr>
        <p:xfrm>
          <a:off x="4648200" y="1722438"/>
          <a:ext cx="4038600" cy="38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8032"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80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0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67494"/>
          <a:ext cx="8229600" cy="308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63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67494"/>
          <a:ext cx="8229600" cy="139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229600" cy="5029200"/>
          </a:xfrm>
        </p:spPr>
      </p:pic>
    </p:spTree>
    <p:extLst>
      <p:ext uri="{BB962C8B-B14F-4D97-AF65-F5344CB8AC3E}">
        <p14:creationId xmlns:p14="http://schemas.microsoft.com/office/powerpoint/2010/main" val="259292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4003F"/>
              </a:buClr>
            </a:pPr>
            <a:r>
              <a:rPr lang="en-US" sz="1600" b="1" dirty="0">
                <a:solidFill>
                  <a:prstClr val="black"/>
                </a:solidFill>
              </a:rPr>
              <a:t>Two binary words each of 4 bit can be added using a ripple adder</a:t>
            </a:r>
          </a:p>
          <a:p>
            <a:pPr lvl="0">
              <a:buClr>
                <a:srgbClr val="34003F"/>
              </a:buClr>
            </a:pPr>
            <a:r>
              <a:rPr lang="en-US" sz="1600" b="1" dirty="0">
                <a:solidFill>
                  <a:prstClr val="black"/>
                </a:solidFill>
              </a:rPr>
              <a:t>Each stage add 1 bit.</a:t>
            </a:r>
          </a:p>
          <a:p>
            <a:pPr lvl="0">
              <a:buClr>
                <a:srgbClr val="34003F"/>
              </a:buClr>
            </a:pPr>
            <a:r>
              <a:rPr lang="en-US" sz="1600" b="1" dirty="0">
                <a:solidFill>
                  <a:prstClr val="black"/>
                </a:solidFill>
              </a:rPr>
              <a:t>For subtraction, get 2’s complement for B by getting 1’s complement and adding 1.</a:t>
            </a:r>
          </a:p>
          <a:p>
            <a:pPr lvl="0">
              <a:buClr>
                <a:srgbClr val="34003F"/>
              </a:buClr>
            </a:pPr>
            <a:r>
              <a:rPr lang="en-US" sz="1600" b="1" dirty="0">
                <a:solidFill>
                  <a:prstClr val="black"/>
                </a:solidFill>
              </a:rPr>
              <a:t>So we use XOR :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600" b="1" dirty="0">
                <a:solidFill>
                  <a:prstClr val="black"/>
                </a:solidFill>
              </a:rPr>
              <a:t>in case M=0 -&gt; Buffer -&gt; adding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600" b="1" dirty="0">
                <a:solidFill>
                  <a:prstClr val="black"/>
                </a:solidFill>
              </a:rPr>
              <a:t>in case M=1-&gt;Inverter-&gt;subtract</a:t>
            </a:r>
          </a:p>
          <a:p>
            <a:pPr lvl="0">
              <a:buClr>
                <a:srgbClr val="34003F"/>
              </a:buClr>
            </a:pPr>
            <a:r>
              <a:rPr lang="en-US" sz="1600" b="1" dirty="0">
                <a:solidFill>
                  <a:prstClr val="black"/>
                </a:solidFill>
              </a:rPr>
              <a:t>Overflow in case : C3=! C4, for detection use XOR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67494"/>
          <a:ext cx="8229600" cy="139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1309"/>
            <a:ext cx="8229600" cy="4514932"/>
          </a:xfrm>
        </p:spPr>
      </p:pic>
    </p:spTree>
    <p:extLst>
      <p:ext uri="{BB962C8B-B14F-4D97-AF65-F5344CB8AC3E}">
        <p14:creationId xmlns:p14="http://schemas.microsoft.com/office/powerpoint/2010/main" val="363601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4003F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For 4x4 -&gt; 8bit Maximum result.</a:t>
            </a:r>
          </a:p>
          <a:p>
            <a:pPr lvl="0">
              <a:buClr>
                <a:srgbClr val="34003F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It require 4x4=16 AND gates to generate this product.</a:t>
            </a:r>
          </a:p>
          <a:p>
            <a:pPr lvl="0">
              <a:buClr>
                <a:srgbClr val="34003F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The multiplication unite uses “multiplication by addition”.</a:t>
            </a:r>
          </a:p>
          <a:p>
            <a:pPr lvl="0">
              <a:buClr>
                <a:srgbClr val="34003F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</a:rPr>
              <a:t>It uses 3*(4-bit Full Adder)</a:t>
            </a:r>
          </a:p>
          <a:p>
            <a:pPr lvl="0">
              <a:buClr>
                <a:srgbClr val="34003F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56326"/>
              </p:ext>
            </p:extLst>
          </p:nvPr>
        </p:nvGraphicFramePr>
        <p:xfrm>
          <a:off x="1600200" y="4641669"/>
          <a:ext cx="5943601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60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2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Y3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Y0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Y0*X3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Y0*X2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Y0*X1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Y0*X0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Y1*X3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Y1*X2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Y1*X1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Y1*X0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Y2*X3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Y2*X2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Y2*X1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Y2*X0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Y3*X3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Y3*X2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Y3*X1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Y3*X0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600200" y="5334000"/>
            <a:ext cx="5943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ultiply 8"/>
          <p:cNvSpPr/>
          <p:nvPr/>
        </p:nvSpPr>
        <p:spPr>
          <a:xfrm>
            <a:off x="7620000" y="4876800"/>
            <a:ext cx="228600" cy="304800"/>
          </a:xfrm>
          <a:prstGeom prst="mathMultiply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620000" y="5589604"/>
            <a:ext cx="228600" cy="228600"/>
          </a:xfrm>
          <a:prstGeom prst="mathPlu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7620000" y="5920186"/>
            <a:ext cx="228600" cy="228600"/>
          </a:xfrm>
          <a:prstGeom prst="mathPlu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7620000" y="6234229"/>
            <a:ext cx="228600" cy="228600"/>
          </a:xfrm>
          <a:prstGeom prst="mathPlu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620000" y="6540251"/>
            <a:ext cx="228600" cy="228600"/>
          </a:xfrm>
          <a:prstGeom prst="mathPlu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Increment &amp; Decrement +/- 1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10600" cy="5181600"/>
          </a:xfrm>
        </p:spPr>
      </p:pic>
    </p:spTree>
    <p:extLst>
      <p:ext uri="{BB962C8B-B14F-4D97-AF65-F5344CB8AC3E}">
        <p14:creationId xmlns:p14="http://schemas.microsoft.com/office/powerpoint/2010/main" val="250507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How it 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uses 8-bit Full Adder.</a:t>
            </a:r>
          </a:p>
          <a:p>
            <a:r>
              <a:rPr lang="en-US" dirty="0"/>
              <a:t>Increment: load number in memory (A)</a:t>
            </a:r>
            <a:br>
              <a:rPr lang="en-US" dirty="0"/>
            </a:br>
            <a:r>
              <a:rPr lang="en-US" dirty="0"/>
              <a:t>                    put logic 1 on the first carry</a:t>
            </a:r>
            <a:br>
              <a:rPr lang="en-US" dirty="0"/>
            </a:br>
            <a:r>
              <a:rPr lang="en-US" dirty="0"/>
              <a:t>                    and 0 on second number (B)</a:t>
            </a:r>
          </a:p>
          <a:p>
            <a:r>
              <a:rPr lang="en-US" dirty="0"/>
              <a:t>Decrement: load number in memory (A)</a:t>
            </a:r>
            <a:br>
              <a:rPr lang="en-US" dirty="0"/>
            </a:br>
            <a:r>
              <a:rPr lang="en-US" dirty="0"/>
              <a:t>                      put logic 1 on all (B) bits “-1”</a:t>
            </a:r>
            <a:br>
              <a:rPr lang="en-US" dirty="0"/>
            </a:br>
            <a:r>
              <a:rPr lang="en-US" dirty="0"/>
              <a:t>                      and 0 on the first carry (C0)</a:t>
            </a:r>
          </a:p>
          <a:p>
            <a:r>
              <a:rPr lang="en-US" dirty="0"/>
              <a:t>Send the output result back to the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3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67494"/>
          <a:ext cx="8229600" cy="139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53400" cy="4952999"/>
          </a:xfrm>
        </p:spPr>
      </p:pic>
    </p:spTree>
    <p:extLst>
      <p:ext uri="{BB962C8B-B14F-4D97-AF65-F5344CB8AC3E}">
        <p14:creationId xmlns:p14="http://schemas.microsoft.com/office/powerpoint/2010/main" val="64246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334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2999"/>
            <a:ext cx="4038600" cy="510540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we are performing 4 operations:</a:t>
            </a:r>
            <a:br>
              <a:rPr lang="en-US" dirty="0"/>
            </a:br>
            <a:r>
              <a:rPr lang="en-US" dirty="0"/>
              <a:t>two switches needed (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S0,S1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switch between operations :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4:1MUX </a:t>
            </a:r>
            <a:r>
              <a:rPr lang="en-US" dirty="0"/>
              <a:t>is used.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6407930"/>
              </p:ext>
            </p:extLst>
          </p:nvPr>
        </p:nvGraphicFramePr>
        <p:xfrm>
          <a:off x="4724400" y="1752600"/>
          <a:ext cx="4038600" cy="327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477"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4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47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47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66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  <a:r>
                        <a:rPr lang="en-US" baseline="0" dirty="0"/>
                        <a:t>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740606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9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56132" indent="-571500">
              <a:buFont typeface="Wingdings" panose="05000000000000000000" pitchFamily="2" charset="2"/>
              <a:buChar char="Ø"/>
            </a:pPr>
            <a:r>
              <a:rPr lang="en-US" sz="3600" dirty="0"/>
              <a:t>Our ALU project can do three main operations: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0195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24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Operations: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SUBTRACT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MULTIPLY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INCREMENT(+1)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DECREMENT(-1)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NAND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</a:p>
          <a:p>
            <a:r>
              <a:rPr lang="en-US" sz="3500" b="1" i="1" spc="-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SHIFT RIGHT</a:t>
            </a:r>
          </a:p>
          <a:p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SHIFT LEFT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6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8991600" cy="5334000"/>
          </a:xfrm>
        </p:spPr>
      </p:pic>
    </p:spTree>
    <p:extLst>
      <p:ext uri="{BB962C8B-B14F-4D97-AF65-F5344CB8AC3E}">
        <p14:creationId xmlns:p14="http://schemas.microsoft.com/office/powerpoint/2010/main" val="206282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Quick overview.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we take the input from the two 4-bit DIPSW_4.</a:t>
            </a:r>
          </a:p>
          <a:p>
            <a:r>
              <a:rPr lang="en-US" sz="2400" dirty="0"/>
              <a:t>The input is then applied to all three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FULL ADDER 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LOGIC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MULTIPLIER</a:t>
            </a:r>
            <a:r>
              <a:rPr lang="en-US" sz="2400" dirty="0"/>
              <a:t> circuit at the same time.</a:t>
            </a:r>
          </a:p>
          <a:p>
            <a:r>
              <a:rPr lang="en-US" sz="2400" dirty="0"/>
              <a:t>The first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Multiplexer </a:t>
            </a:r>
            <a:r>
              <a:rPr lang="en-US" sz="2400" dirty="0"/>
              <a:t>level decides which of the three circuits output to take.</a:t>
            </a:r>
          </a:p>
          <a:p>
            <a:r>
              <a:rPr lang="en-US" sz="2400" dirty="0"/>
              <a:t>The second level of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Multiplexers</a:t>
            </a:r>
            <a:r>
              <a:rPr lang="en-US" sz="2400" dirty="0"/>
              <a:t> is for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register</a:t>
            </a:r>
            <a:r>
              <a:rPr lang="en-US" sz="2400" dirty="0"/>
              <a:t>’s operations.</a:t>
            </a:r>
          </a:p>
          <a:p>
            <a:r>
              <a:rPr lang="en-US" sz="2400" dirty="0"/>
              <a:t>At the end of the design we find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8-bit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FULL ADDER </a:t>
            </a:r>
            <a:r>
              <a:rPr lang="en-US" sz="2400" dirty="0"/>
              <a:t>which will be doing the incrementing and decrementing on the number in the registers.</a:t>
            </a:r>
          </a:p>
        </p:txBody>
      </p:sp>
    </p:spTree>
    <p:extLst>
      <p:ext uri="{BB962C8B-B14F-4D97-AF65-F5344CB8AC3E}">
        <p14:creationId xmlns:p14="http://schemas.microsoft.com/office/powerpoint/2010/main" val="33050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Multiplexer 4x1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4" y="1882775"/>
            <a:ext cx="6943492" cy="4572000"/>
          </a:xfrm>
        </p:spPr>
      </p:pic>
    </p:spTree>
    <p:extLst>
      <p:ext uri="{BB962C8B-B14F-4D97-AF65-F5344CB8AC3E}">
        <p14:creationId xmlns:p14="http://schemas.microsoft.com/office/powerpoint/2010/main" val="342722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67494"/>
          <a:ext cx="8229600" cy="331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12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56132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AND/NAND/OR/NOR 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063"/>
            <a:ext cx="8229600" cy="4409423"/>
          </a:xfrm>
        </p:spPr>
      </p:pic>
    </p:spTree>
    <p:extLst>
      <p:ext uri="{BB962C8B-B14F-4D97-AF65-F5344CB8AC3E}">
        <p14:creationId xmlns:p14="http://schemas.microsoft.com/office/powerpoint/2010/main" val="149428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3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34003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523</TotalTime>
  <Words>339</Words>
  <Application>Microsoft Office PowerPoint</Application>
  <PresentationFormat>On-screen Show (4:3)</PresentationFormat>
  <Paragraphs>118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Century Gothic</vt:lpstr>
      <vt:lpstr>Verdana</vt:lpstr>
      <vt:lpstr>Wingdings</vt:lpstr>
      <vt:lpstr>Wingdings 2</vt:lpstr>
      <vt:lpstr>Verve</vt:lpstr>
      <vt:lpstr>Arithmetic Logic Unit</vt:lpstr>
      <vt:lpstr>Project Members:</vt:lpstr>
      <vt:lpstr>Our ALU project can do three main operations:</vt:lpstr>
      <vt:lpstr>ALU Operations:</vt:lpstr>
      <vt:lpstr>The design:</vt:lpstr>
      <vt:lpstr>Quick overview.</vt:lpstr>
      <vt:lpstr>Multiplexer 4x1</vt:lpstr>
      <vt:lpstr>PowerPoint Presentation</vt:lpstr>
      <vt:lpstr>AND/NAND/OR/NOR :</vt:lpstr>
      <vt:lpstr>How it works?</vt:lpstr>
      <vt:lpstr>PowerPoint Presentation</vt:lpstr>
      <vt:lpstr>PowerPoint Presentation</vt:lpstr>
      <vt:lpstr>How it works?</vt:lpstr>
      <vt:lpstr>PowerPoint Presentation</vt:lpstr>
      <vt:lpstr>How it works?</vt:lpstr>
      <vt:lpstr>Increment &amp; Decrement +/- 1</vt:lpstr>
      <vt:lpstr>How it works?</vt:lpstr>
      <vt:lpstr>PowerPoint Presentation</vt:lpstr>
      <vt:lpstr>How it works?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</dc:title>
  <dc:creator>ashraf</dc:creator>
  <cp:lastModifiedBy>anas khedr</cp:lastModifiedBy>
  <cp:revision>46</cp:revision>
  <dcterms:created xsi:type="dcterms:W3CDTF">2016-03-23T20:41:36Z</dcterms:created>
  <dcterms:modified xsi:type="dcterms:W3CDTF">2016-06-26T12:36:28Z</dcterms:modified>
</cp:coreProperties>
</file>