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D96FEC-82ED-49F7-97DD-B4FEE6611B2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FE66E2-A07B-4B45-8770-33E2B1053069}">
      <dgm:prSet phldrT="[Text]"/>
      <dgm:spPr/>
      <dgm:t>
        <a:bodyPr/>
        <a:lstStyle/>
        <a:p>
          <a:r>
            <a:rPr lang="en-US" dirty="0" smtClean="0"/>
            <a:t>ADC-&gt;CR1|=</a:t>
          </a:r>
          <a:r>
            <a:rPr lang="en-US" b="1" dirty="0" smtClean="0"/>
            <a:t>1</a:t>
          </a:r>
          <a:r>
            <a:rPr lang="en-US" dirty="0" smtClean="0"/>
            <a:t>&lt;&lt;</a:t>
          </a:r>
          <a:r>
            <a:rPr lang="en-US" b="1" dirty="0" smtClean="0"/>
            <a:t>5;</a:t>
          </a:r>
          <a:endParaRPr lang="en-US" dirty="0"/>
        </a:p>
      </dgm:t>
    </dgm:pt>
    <dgm:pt modelId="{1620EB6A-F0A6-4AE1-B65E-79FAA52DAFDA}" type="parTrans" cxnId="{15B1D93D-018B-4848-AE9A-7ADBAF8380FA}">
      <dgm:prSet/>
      <dgm:spPr/>
      <dgm:t>
        <a:bodyPr/>
        <a:lstStyle/>
        <a:p>
          <a:endParaRPr lang="en-US"/>
        </a:p>
      </dgm:t>
    </dgm:pt>
    <dgm:pt modelId="{FA9B4003-3543-492F-8243-450051B9A941}" type="sibTrans" cxnId="{15B1D93D-018B-4848-AE9A-7ADBAF8380FA}">
      <dgm:prSet/>
      <dgm:spPr/>
      <dgm:t>
        <a:bodyPr/>
        <a:lstStyle/>
        <a:p>
          <a:endParaRPr lang="en-US"/>
        </a:p>
      </dgm:t>
    </dgm:pt>
    <dgm:pt modelId="{2D711FB8-BA94-41EA-B54A-C17C38C955F5}">
      <dgm:prSet phldrT="[Text]"/>
      <dgm:spPr/>
      <dgm:t>
        <a:bodyPr/>
        <a:lstStyle/>
        <a:p>
          <a:r>
            <a:rPr lang="en-US" dirty="0" smtClean="0"/>
            <a:t> EOC interrupt</a:t>
          </a:r>
          <a:br>
            <a:rPr lang="en-US" dirty="0" smtClean="0"/>
          </a:br>
          <a:endParaRPr lang="en-US" dirty="0"/>
        </a:p>
      </dgm:t>
    </dgm:pt>
    <dgm:pt modelId="{3471BEA7-A781-4805-B67F-D785E5DDA178}" type="parTrans" cxnId="{99F56272-E135-4DD8-A26D-19B8A645EF5C}">
      <dgm:prSet/>
      <dgm:spPr/>
      <dgm:t>
        <a:bodyPr/>
        <a:lstStyle/>
        <a:p>
          <a:endParaRPr lang="en-US"/>
        </a:p>
      </dgm:t>
    </dgm:pt>
    <dgm:pt modelId="{D7EE3977-4065-4721-8CC9-21BB6A99E345}" type="sibTrans" cxnId="{99F56272-E135-4DD8-A26D-19B8A645EF5C}">
      <dgm:prSet/>
      <dgm:spPr/>
      <dgm:t>
        <a:bodyPr/>
        <a:lstStyle/>
        <a:p>
          <a:endParaRPr lang="en-US"/>
        </a:p>
      </dgm:t>
    </dgm:pt>
    <dgm:pt modelId="{4DEC1A70-F671-4E00-A073-8A36E7042714}">
      <dgm:prSet phldrT="[Text]"/>
      <dgm:spPr/>
      <dgm:t>
        <a:bodyPr/>
        <a:lstStyle/>
        <a:p>
          <a:r>
            <a:rPr lang="en-US" b="0" i="0" dirty="0" smtClean="0"/>
            <a:t>NIVC-&gt;ISER[</a:t>
          </a:r>
          <a:r>
            <a:rPr lang="en-US" b="1" i="0" dirty="0" smtClean="0"/>
            <a:t>0</a:t>
          </a:r>
          <a:r>
            <a:rPr lang="en-US" b="0" i="0" dirty="0" smtClean="0"/>
            <a:t>] |= (</a:t>
          </a:r>
          <a:r>
            <a:rPr lang="en-US" b="1" i="0" dirty="0" smtClean="0"/>
            <a:t>1</a:t>
          </a:r>
          <a:r>
            <a:rPr lang="en-US" b="0" i="0" dirty="0" smtClean="0"/>
            <a:t>&lt;&lt;</a:t>
          </a:r>
          <a:r>
            <a:rPr lang="en-US" b="1" i="0" dirty="0" smtClean="0"/>
            <a:t>18</a:t>
          </a:r>
          <a:r>
            <a:rPr lang="en-US" b="0" i="0" dirty="0" smtClean="0"/>
            <a:t>); </a:t>
          </a:r>
        </a:p>
        <a:p>
          <a:endParaRPr lang="en-US" dirty="0"/>
        </a:p>
      </dgm:t>
    </dgm:pt>
    <dgm:pt modelId="{B4BF04A9-4B94-437F-B35C-1C6747358A3F}" type="parTrans" cxnId="{5EF79234-C9EC-4B1A-A90E-A642AD510D82}">
      <dgm:prSet/>
      <dgm:spPr/>
      <dgm:t>
        <a:bodyPr/>
        <a:lstStyle/>
        <a:p>
          <a:endParaRPr lang="en-US"/>
        </a:p>
      </dgm:t>
    </dgm:pt>
    <dgm:pt modelId="{899DA10D-FB64-4716-8B6A-3B55BD47FFA0}" type="sibTrans" cxnId="{5EF79234-C9EC-4B1A-A90E-A642AD510D82}">
      <dgm:prSet/>
      <dgm:spPr/>
      <dgm:t>
        <a:bodyPr/>
        <a:lstStyle/>
        <a:p>
          <a:endParaRPr lang="en-US"/>
        </a:p>
      </dgm:t>
    </dgm:pt>
    <dgm:pt modelId="{4927EEB1-EEA7-419E-9892-ACB03969392E}">
      <dgm:prSet phldrT="[Text]"/>
      <dgm:spPr/>
      <dgm:t>
        <a:bodyPr/>
        <a:lstStyle/>
        <a:p>
          <a:r>
            <a:rPr lang="en-US" b="0" i="0" dirty="0" smtClean="0"/>
            <a:t>Interrupt number 18 </a:t>
          </a:r>
          <a:endParaRPr lang="en-US" dirty="0"/>
        </a:p>
      </dgm:t>
    </dgm:pt>
    <dgm:pt modelId="{CADA3CDD-D0C5-426E-884F-595CC7EA9D7E}" type="parTrans" cxnId="{B72528C6-030A-4B19-A35D-3D386AA20311}">
      <dgm:prSet/>
      <dgm:spPr/>
      <dgm:t>
        <a:bodyPr/>
        <a:lstStyle/>
        <a:p>
          <a:endParaRPr lang="en-US"/>
        </a:p>
      </dgm:t>
    </dgm:pt>
    <dgm:pt modelId="{EC9CEA0D-C319-41D6-A325-060CD0550667}" type="sibTrans" cxnId="{B72528C6-030A-4B19-A35D-3D386AA20311}">
      <dgm:prSet/>
      <dgm:spPr/>
      <dgm:t>
        <a:bodyPr/>
        <a:lstStyle/>
        <a:p>
          <a:endParaRPr lang="en-US"/>
        </a:p>
      </dgm:t>
    </dgm:pt>
    <dgm:pt modelId="{398C0EF5-6D3C-4C4C-ABDA-6755B4E02029}" type="pres">
      <dgm:prSet presAssocID="{C5D96FEC-82ED-49F7-97DD-B4FEE6611B2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03F046-3DE3-4C22-BB9B-6C9BE7BB97A6}" type="pres">
      <dgm:prSet presAssocID="{2AFE66E2-A07B-4B45-8770-33E2B1053069}" presName="parentText" presStyleLbl="node1" presStyleIdx="0" presStyleCnt="2" custLinFactNeighborX="-41656" custLinFactNeighborY="-7079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E67B67-12BA-4C81-93A9-70F0C2A107BF}" type="pres">
      <dgm:prSet presAssocID="{2AFE66E2-A07B-4B45-8770-33E2B105306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5B5CA-333B-4C6C-91DB-DC2C72FB654A}" type="pres">
      <dgm:prSet presAssocID="{4DEC1A70-F671-4E00-A073-8A36E704271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2848BD-42D9-4D73-94C3-3102728EB63C}" type="pres">
      <dgm:prSet presAssocID="{4DEC1A70-F671-4E00-A073-8A36E7042714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2528C6-030A-4B19-A35D-3D386AA20311}" srcId="{4DEC1A70-F671-4E00-A073-8A36E7042714}" destId="{4927EEB1-EEA7-419E-9892-ACB03969392E}" srcOrd="0" destOrd="0" parTransId="{CADA3CDD-D0C5-426E-884F-595CC7EA9D7E}" sibTransId="{EC9CEA0D-C319-41D6-A325-060CD0550667}"/>
    <dgm:cxn modelId="{FA1695DA-E2D6-483D-9B2C-0A8359A4D667}" type="presOf" srcId="{C5D96FEC-82ED-49F7-97DD-B4FEE6611B2C}" destId="{398C0EF5-6D3C-4C4C-ABDA-6755B4E02029}" srcOrd="0" destOrd="0" presId="urn:microsoft.com/office/officeart/2005/8/layout/vList2"/>
    <dgm:cxn modelId="{ABE6063E-BA5D-4E3D-B05B-E1C347191A91}" type="presOf" srcId="{2AFE66E2-A07B-4B45-8770-33E2B1053069}" destId="{C903F046-3DE3-4C22-BB9B-6C9BE7BB97A6}" srcOrd="0" destOrd="0" presId="urn:microsoft.com/office/officeart/2005/8/layout/vList2"/>
    <dgm:cxn modelId="{5EF79234-C9EC-4B1A-A90E-A642AD510D82}" srcId="{C5D96FEC-82ED-49F7-97DD-B4FEE6611B2C}" destId="{4DEC1A70-F671-4E00-A073-8A36E7042714}" srcOrd="1" destOrd="0" parTransId="{B4BF04A9-4B94-437F-B35C-1C6747358A3F}" sibTransId="{899DA10D-FB64-4716-8B6A-3B55BD47FFA0}"/>
    <dgm:cxn modelId="{AA078353-D2FF-4673-97A9-38C8F63A2EDA}" type="presOf" srcId="{4DEC1A70-F671-4E00-A073-8A36E7042714}" destId="{7045B5CA-333B-4C6C-91DB-DC2C72FB654A}" srcOrd="0" destOrd="0" presId="urn:microsoft.com/office/officeart/2005/8/layout/vList2"/>
    <dgm:cxn modelId="{7B364EC1-A2ED-45AC-A2C5-C31D8ABE5160}" type="presOf" srcId="{2D711FB8-BA94-41EA-B54A-C17C38C955F5}" destId="{42E67B67-12BA-4C81-93A9-70F0C2A107BF}" srcOrd="0" destOrd="0" presId="urn:microsoft.com/office/officeart/2005/8/layout/vList2"/>
    <dgm:cxn modelId="{99F56272-E135-4DD8-A26D-19B8A645EF5C}" srcId="{2AFE66E2-A07B-4B45-8770-33E2B1053069}" destId="{2D711FB8-BA94-41EA-B54A-C17C38C955F5}" srcOrd="0" destOrd="0" parTransId="{3471BEA7-A781-4805-B67F-D785E5DDA178}" sibTransId="{D7EE3977-4065-4721-8CC9-21BB6A99E345}"/>
    <dgm:cxn modelId="{15B1D93D-018B-4848-AE9A-7ADBAF8380FA}" srcId="{C5D96FEC-82ED-49F7-97DD-B4FEE6611B2C}" destId="{2AFE66E2-A07B-4B45-8770-33E2B1053069}" srcOrd="0" destOrd="0" parTransId="{1620EB6A-F0A6-4AE1-B65E-79FAA52DAFDA}" sibTransId="{FA9B4003-3543-492F-8243-450051B9A941}"/>
    <dgm:cxn modelId="{C905D172-6573-4729-A0A7-08621A626EE1}" type="presOf" srcId="{4927EEB1-EEA7-419E-9892-ACB03969392E}" destId="{402848BD-42D9-4D73-94C3-3102728EB63C}" srcOrd="0" destOrd="0" presId="urn:microsoft.com/office/officeart/2005/8/layout/vList2"/>
    <dgm:cxn modelId="{F6249CC6-69D0-4E3E-9F71-2FF1E5F03927}" type="presParOf" srcId="{398C0EF5-6D3C-4C4C-ABDA-6755B4E02029}" destId="{C903F046-3DE3-4C22-BB9B-6C9BE7BB97A6}" srcOrd="0" destOrd="0" presId="urn:microsoft.com/office/officeart/2005/8/layout/vList2"/>
    <dgm:cxn modelId="{90BE7484-0F6B-4930-98C0-77BF6F546799}" type="presParOf" srcId="{398C0EF5-6D3C-4C4C-ABDA-6755B4E02029}" destId="{42E67B67-12BA-4C81-93A9-70F0C2A107BF}" srcOrd="1" destOrd="0" presId="urn:microsoft.com/office/officeart/2005/8/layout/vList2"/>
    <dgm:cxn modelId="{A8A55158-82B7-43EB-905F-84B1BD96929A}" type="presParOf" srcId="{398C0EF5-6D3C-4C4C-ABDA-6755B4E02029}" destId="{7045B5CA-333B-4C6C-91DB-DC2C72FB654A}" srcOrd="2" destOrd="0" presId="urn:microsoft.com/office/officeart/2005/8/layout/vList2"/>
    <dgm:cxn modelId="{A3F566EB-86AB-4246-B905-E2342D3697A3}" type="presParOf" srcId="{398C0EF5-6D3C-4C4C-ABDA-6755B4E02029}" destId="{402848BD-42D9-4D73-94C3-3102728EB63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847BA1-7587-4716-BFF1-8FCBED8BB6F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35B34A-9131-43A9-8383-89ADAA7E7049}">
      <dgm:prSet phldrT="[Text]"/>
      <dgm:spPr/>
      <dgm:t>
        <a:bodyPr/>
        <a:lstStyle/>
        <a:p>
          <a:r>
            <a:rPr lang="en-US" dirty="0" smtClean="0"/>
            <a:t>	ADC1-&gt;CR2|=</a:t>
          </a:r>
          <a:r>
            <a:rPr lang="en-US" b="1" dirty="0" smtClean="0"/>
            <a:t>1</a:t>
          </a:r>
          <a:r>
            <a:rPr lang="en-US" dirty="0" smtClean="0"/>
            <a:t>&lt;&lt;</a:t>
          </a:r>
          <a:r>
            <a:rPr lang="en-US" b="1" dirty="0" smtClean="0"/>
            <a:t>20</a:t>
          </a:r>
          <a:endParaRPr lang="en-US" dirty="0"/>
        </a:p>
      </dgm:t>
    </dgm:pt>
    <dgm:pt modelId="{13BB03C8-FFF4-4A55-9CCC-2A19F34DC27C}" type="parTrans" cxnId="{9139D879-FAD0-48A1-88AB-8FFDF8976FC7}">
      <dgm:prSet/>
      <dgm:spPr/>
      <dgm:t>
        <a:bodyPr/>
        <a:lstStyle/>
        <a:p>
          <a:endParaRPr lang="en-US"/>
        </a:p>
      </dgm:t>
    </dgm:pt>
    <dgm:pt modelId="{06617D9D-F40C-4BCF-821F-3CCF58B36F25}" type="sibTrans" cxnId="{9139D879-FAD0-48A1-88AB-8FFDF8976FC7}">
      <dgm:prSet/>
      <dgm:spPr/>
      <dgm:t>
        <a:bodyPr/>
        <a:lstStyle/>
        <a:p>
          <a:endParaRPr lang="en-US"/>
        </a:p>
      </dgm:t>
    </dgm:pt>
    <dgm:pt modelId="{17BF1CDA-E9F3-4110-A9DC-9442E2A4CE8E}">
      <dgm:prSet phldrT="[Text]"/>
      <dgm:spPr/>
      <dgm:t>
        <a:bodyPr/>
        <a:lstStyle/>
        <a:p>
          <a:r>
            <a:rPr lang="en-US" dirty="0" smtClean="0"/>
            <a:t>Set SWSTART as trigger</a:t>
          </a:r>
          <a:endParaRPr lang="en-US" dirty="0"/>
        </a:p>
      </dgm:t>
    </dgm:pt>
    <dgm:pt modelId="{4FF2CB18-9B40-41C3-B6DB-2309DE112822}" type="parTrans" cxnId="{1421D9A6-8DAD-42CD-B4E8-4DC5F6D8177C}">
      <dgm:prSet/>
      <dgm:spPr/>
      <dgm:t>
        <a:bodyPr/>
        <a:lstStyle/>
        <a:p>
          <a:endParaRPr lang="en-US"/>
        </a:p>
      </dgm:t>
    </dgm:pt>
    <dgm:pt modelId="{478CB88C-A7EE-4DE3-A09A-ED3DEB831B71}" type="sibTrans" cxnId="{1421D9A6-8DAD-42CD-B4E8-4DC5F6D8177C}">
      <dgm:prSet/>
      <dgm:spPr/>
      <dgm:t>
        <a:bodyPr/>
        <a:lstStyle/>
        <a:p>
          <a:endParaRPr lang="en-US"/>
        </a:p>
      </dgm:t>
    </dgm:pt>
    <dgm:pt modelId="{46D79C9A-90CC-4A8B-B7BD-7E12C27D0A09}">
      <dgm:prSet phldrT="[Text]"/>
      <dgm:spPr/>
      <dgm:t>
        <a:bodyPr/>
        <a:lstStyle/>
        <a:p>
          <a:r>
            <a:rPr lang="en-US" dirty="0" smtClean="0"/>
            <a:t>	ADC1-&gt;CR2|=</a:t>
          </a:r>
          <a:r>
            <a:rPr lang="en-US" b="1" dirty="0" smtClean="0"/>
            <a:t>7</a:t>
          </a:r>
          <a:r>
            <a:rPr lang="en-US" dirty="0" smtClean="0"/>
            <a:t>&lt;&lt;</a:t>
          </a:r>
          <a:r>
            <a:rPr lang="en-US" b="1" dirty="0" smtClean="0"/>
            <a:t>17</a:t>
          </a:r>
          <a:endParaRPr lang="en-US" dirty="0"/>
        </a:p>
      </dgm:t>
    </dgm:pt>
    <dgm:pt modelId="{3487E364-85BC-43A8-BE96-4D343BEFF3C0}" type="parTrans" cxnId="{20A8436D-F247-4B2C-88CB-FB5B78C92A7C}">
      <dgm:prSet/>
      <dgm:spPr/>
      <dgm:t>
        <a:bodyPr/>
        <a:lstStyle/>
        <a:p>
          <a:endParaRPr lang="en-US"/>
        </a:p>
      </dgm:t>
    </dgm:pt>
    <dgm:pt modelId="{BF697F94-9E52-451D-BE36-8F2FBF834F26}" type="sibTrans" cxnId="{20A8436D-F247-4B2C-88CB-FB5B78C92A7C}">
      <dgm:prSet/>
      <dgm:spPr/>
      <dgm:t>
        <a:bodyPr/>
        <a:lstStyle/>
        <a:p>
          <a:endParaRPr lang="en-US"/>
        </a:p>
      </dgm:t>
    </dgm:pt>
    <dgm:pt modelId="{27E7A6A1-8793-47A3-9246-20F45ED99C27}">
      <dgm:prSet phldrT="[Text]"/>
      <dgm:spPr/>
      <dgm:t>
        <a:bodyPr/>
        <a:lstStyle/>
        <a:p>
          <a:r>
            <a:rPr lang="en-US" dirty="0" smtClean="0"/>
            <a:t>Enable external trigger</a:t>
          </a:r>
          <a:endParaRPr lang="en-US" dirty="0"/>
        </a:p>
      </dgm:t>
    </dgm:pt>
    <dgm:pt modelId="{7FB64617-3EE7-4EEF-954B-16E8DF57C3EC}" type="parTrans" cxnId="{3FA9F518-3641-41C1-A629-BCF9CC62117E}">
      <dgm:prSet/>
      <dgm:spPr/>
      <dgm:t>
        <a:bodyPr/>
        <a:lstStyle/>
        <a:p>
          <a:endParaRPr lang="en-US"/>
        </a:p>
      </dgm:t>
    </dgm:pt>
    <dgm:pt modelId="{A566712A-11E4-457A-8DF2-2818F55EC777}" type="sibTrans" cxnId="{3FA9F518-3641-41C1-A629-BCF9CC62117E}">
      <dgm:prSet/>
      <dgm:spPr/>
      <dgm:t>
        <a:bodyPr/>
        <a:lstStyle/>
        <a:p>
          <a:endParaRPr lang="en-US"/>
        </a:p>
      </dgm:t>
    </dgm:pt>
    <dgm:pt modelId="{2E48CBE3-7B0B-4E9C-BCA1-2628FEFA7E0E}">
      <dgm:prSet phldrT="[Text]"/>
      <dgm:spPr/>
      <dgm:t>
        <a:bodyPr/>
        <a:lstStyle/>
        <a:p>
          <a:r>
            <a:rPr lang="en-US" dirty="0" smtClean="0"/>
            <a:t>	ADC1-&gt;CR2&amp;=~</a:t>
          </a:r>
          <a:r>
            <a:rPr lang="en-US" b="1" dirty="0" smtClean="0"/>
            <a:t>1</a:t>
          </a:r>
          <a:r>
            <a:rPr lang="en-US" dirty="0" smtClean="0"/>
            <a:t>&lt;&lt;</a:t>
          </a:r>
          <a:r>
            <a:rPr lang="en-US" b="1" dirty="0" smtClean="0"/>
            <a:t>11</a:t>
          </a:r>
          <a:endParaRPr lang="en-US" dirty="0"/>
        </a:p>
      </dgm:t>
    </dgm:pt>
    <dgm:pt modelId="{25F62AEE-79BC-4A6D-AC80-89F988B7B74B}" type="parTrans" cxnId="{770FF743-BC62-4FA0-B021-AAB18DBEFB0C}">
      <dgm:prSet/>
      <dgm:spPr/>
      <dgm:t>
        <a:bodyPr/>
        <a:lstStyle/>
        <a:p>
          <a:endParaRPr lang="en-US"/>
        </a:p>
      </dgm:t>
    </dgm:pt>
    <dgm:pt modelId="{40C0164B-0E42-423F-81AA-C0B943B390C0}" type="sibTrans" cxnId="{770FF743-BC62-4FA0-B021-AAB18DBEFB0C}">
      <dgm:prSet/>
      <dgm:spPr/>
      <dgm:t>
        <a:bodyPr/>
        <a:lstStyle/>
        <a:p>
          <a:endParaRPr lang="en-US"/>
        </a:p>
      </dgm:t>
    </dgm:pt>
    <dgm:pt modelId="{792CC519-56C4-4579-8810-0C41DDE3BCA7}">
      <dgm:prSet phldrT="[Text]"/>
      <dgm:spPr/>
      <dgm:t>
        <a:bodyPr/>
        <a:lstStyle/>
        <a:p>
          <a:r>
            <a:rPr lang="en-US" dirty="0" smtClean="0"/>
            <a:t>Right data alignment</a:t>
          </a:r>
          <a:endParaRPr lang="en-US" dirty="0"/>
        </a:p>
      </dgm:t>
    </dgm:pt>
    <dgm:pt modelId="{44CDF09A-C6FC-4AD9-AE4E-1EABFE5D721F}" type="parTrans" cxnId="{063DF906-028F-4607-90F7-50A2BE0834CD}">
      <dgm:prSet/>
      <dgm:spPr/>
      <dgm:t>
        <a:bodyPr/>
        <a:lstStyle/>
        <a:p>
          <a:endParaRPr lang="en-US"/>
        </a:p>
      </dgm:t>
    </dgm:pt>
    <dgm:pt modelId="{D2AC883D-2CC5-4635-A9E1-40CB60BBA05B}" type="sibTrans" cxnId="{063DF906-028F-4607-90F7-50A2BE0834CD}">
      <dgm:prSet/>
      <dgm:spPr/>
      <dgm:t>
        <a:bodyPr/>
        <a:lstStyle/>
        <a:p>
          <a:endParaRPr lang="en-US"/>
        </a:p>
      </dgm:t>
    </dgm:pt>
    <dgm:pt modelId="{0B9E90A6-909F-43FC-BC66-F47C7791B782}">
      <dgm:prSet phldrT="[Text]"/>
      <dgm:spPr/>
      <dgm:t>
        <a:bodyPr/>
        <a:lstStyle/>
        <a:p>
          <a:r>
            <a:rPr lang="en-US" dirty="0" smtClean="0"/>
            <a:t>	ADC1-&gt;CR2-&gt;|=</a:t>
          </a:r>
          <a:r>
            <a:rPr lang="en-US" b="1" dirty="0" smtClean="0"/>
            <a:t>1</a:t>
          </a:r>
          <a:r>
            <a:rPr lang="en-US" dirty="0" smtClean="0"/>
            <a:t>&lt;&lt;</a:t>
          </a:r>
          <a:r>
            <a:rPr lang="en-US" b="1" dirty="0" smtClean="0"/>
            <a:t>0</a:t>
          </a:r>
          <a:endParaRPr lang="en-US" dirty="0"/>
        </a:p>
      </dgm:t>
    </dgm:pt>
    <dgm:pt modelId="{4BBE62F6-3469-4C22-AB05-5E2DEA27540D}" type="parTrans" cxnId="{F76D8135-D779-4A57-A2F4-9E08FB8D5515}">
      <dgm:prSet/>
      <dgm:spPr/>
      <dgm:t>
        <a:bodyPr/>
        <a:lstStyle/>
        <a:p>
          <a:endParaRPr lang="en-US"/>
        </a:p>
      </dgm:t>
    </dgm:pt>
    <dgm:pt modelId="{C30A9B09-61F3-4D43-9AD5-9BE8E97D813F}" type="sibTrans" cxnId="{F76D8135-D779-4A57-A2F4-9E08FB8D5515}">
      <dgm:prSet/>
      <dgm:spPr/>
      <dgm:t>
        <a:bodyPr/>
        <a:lstStyle/>
        <a:p>
          <a:endParaRPr lang="en-US"/>
        </a:p>
      </dgm:t>
    </dgm:pt>
    <dgm:pt modelId="{C00948F0-3330-491B-8B32-763AF17ACC26}">
      <dgm:prSet phldrT="[Text]"/>
      <dgm:spPr/>
      <dgm:t>
        <a:bodyPr/>
        <a:lstStyle/>
        <a:p>
          <a:r>
            <a:rPr lang="en-US" dirty="0" smtClean="0"/>
            <a:t>Turn ADC ON</a:t>
          </a:r>
          <a:endParaRPr lang="en-US" dirty="0"/>
        </a:p>
      </dgm:t>
    </dgm:pt>
    <dgm:pt modelId="{8F08021A-5283-4871-9FFA-8BD204E9445F}" type="parTrans" cxnId="{C4C269A1-BFC6-46D2-9E0B-2D80603058C8}">
      <dgm:prSet/>
      <dgm:spPr/>
      <dgm:t>
        <a:bodyPr/>
        <a:lstStyle/>
        <a:p>
          <a:endParaRPr lang="en-US"/>
        </a:p>
      </dgm:t>
    </dgm:pt>
    <dgm:pt modelId="{8A39F2C4-6F0C-4069-B830-E51047BF2B1E}" type="sibTrans" cxnId="{C4C269A1-BFC6-46D2-9E0B-2D80603058C8}">
      <dgm:prSet/>
      <dgm:spPr/>
      <dgm:t>
        <a:bodyPr/>
        <a:lstStyle/>
        <a:p>
          <a:endParaRPr lang="en-US"/>
        </a:p>
      </dgm:t>
    </dgm:pt>
    <dgm:pt modelId="{CC6C3007-C2DF-4E6C-9D99-FE7376CC396E}">
      <dgm:prSet phldrT="[Text]"/>
      <dgm:spPr/>
      <dgm:t>
        <a:bodyPr/>
        <a:lstStyle/>
        <a:p>
          <a:r>
            <a:rPr lang="en-US" dirty="0" smtClean="0"/>
            <a:t>	ADC1-&gt;CR2|=</a:t>
          </a:r>
          <a:r>
            <a:rPr lang="en-US" b="1" dirty="0" smtClean="0"/>
            <a:t>1</a:t>
          </a:r>
          <a:r>
            <a:rPr lang="en-US" dirty="0" smtClean="0"/>
            <a:t>&lt;&lt;</a:t>
          </a:r>
          <a:r>
            <a:rPr lang="en-US" b="1" dirty="0" smtClean="0"/>
            <a:t>1</a:t>
          </a:r>
          <a:endParaRPr lang="en-US" dirty="0"/>
        </a:p>
      </dgm:t>
    </dgm:pt>
    <dgm:pt modelId="{D8959047-3D0B-49E1-9DB7-738FA991678C}" type="parTrans" cxnId="{D75C9C97-579C-44CD-A494-FF42D9D8E3F6}">
      <dgm:prSet/>
      <dgm:spPr/>
      <dgm:t>
        <a:bodyPr/>
        <a:lstStyle/>
        <a:p>
          <a:endParaRPr lang="en-US"/>
        </a:p>
      </dgm:t>
    </dgm:pt>
    <dgm:pt modelId="{77366F0F-CF0F-4942-A383-8E900996396E}" type="sibTrans" cxnId="{D75C9C97-579C-44CD-A494-FF42D9D8E3F6}">
      <dgm:prSet/>
      <dgm:spPr/>
      <dgm:t>
        <a:bodyPr/>
        <a:lstStyle/>
        <a:p>
          <a:endParaRPr lang="en-US"/>
        </a:p>
      </dgm:t>
    </dgm:pt>
    <dgm:pt modelId="{D7D42A16-AEDA-4AB0-87CA-297E533F6F18}">
      <dgm:prSet phldrT="[Text]"/>
      <dgm:spPr/>
      <dgm:t>
        <a:bodyPr/>
        <a:lstStyle/>
        <a:p>
          <a:r>
            <a:rPr lang="en-US" dirty="0" smtClean="0"/>
            <a:t>Continuous Conversion</a:t>
          </a:r>
          <a:endParaRPr lang="en-US" dirty="0"/>
        </a:p>
      </dgm:t>
    </dgm:pt>
    <dgm:pt modelId="{E058D774-875E-4FB4-9B30-94A7458D1773}" type="parTrans" cxnId="{2D857199-B9A9-4F74-B16B-807B44C8C7B2}">
      <dgm:prSet/>
      <dgm:spPr/>
      <dgm:t>
        <a:bodyPr/>
        <a:lstStyle/>
        <a:p>
          <a:endParaRPr lang="en-US"/>
        </a:p>
      </dgm:t>
    </dgm:pt>
    <dgm:pt modelId="{351761C9-66A9-4420-A06C-A79238B877EB}" type="sibTrans" cxnId="{2D857199-B9A9-4F74-B16B-807B44C8C7B2}">
      <dgm:prSet/>
      <dgm:spPr/>
      <dgm:t>
        <a:bodyPr/>
        <a:lstStyle/>
        <a:p>
          <a:endParaRPr lang="en-US"/>
        </a:p>
      </dgm:t>
    </dgm:pt>
    <dgm:pt modelId="{DE292DF0-BF4D-4884-8950-6D29EF3D7463}" type="pres">
      <dgm:prSet presAssocID="{3D847BA1-7587-4716-BFF1-8FCBED8BB6F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A14CD6-273A-46A0-9769-64E916CFDB6C}" type="pres">
      <dgm:prSet presAssocID="{E235B34A-9131-43A9-8383-89ADAA7E7049}" presName="parentText" presStyleLbl="node1" presStyleIdx="0" presStyleCnt="5" custScaleX="100000" custScaleY="41994" custLinFactNeighborY="6483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009E02-5754-4F67-9865-206CDD573305}" type="pres">
      <dgm:prSet presAssocID="{E235B34A-9131-43A9-8383-89ADAA7E7049}" presName="childText" presStyleLbl="revTx" presStyleIdx="0" presStyleCnt="5" custScaleY="52382" custLinFactNeighborX="1006" custLinFactNeighborY="-336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196F38-A6F7-4A3F-9FFB-EA1D8B45A596}" type="pres">
      <dgm:prSet presAssocID="{46D79C9A-90CC-4A8B-B7BD-7E12C27D0A09}" presName="parentText" presStyleLbl="node1" presStyleIdx="1" presStyleCnt="5" custScaleY="31623" custLinFactY="-3454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6AF908-3E8C-47CF-B922-CF646D4B32AE}" type="pres">
      <dgm:prSet presAssocID="{46D79C9A-90CC-4A8B-B7BD-7E12C27D0A09}" presName="childText" presStyleLbl="revTx" presStyleIdx="1" presStyleCnt="5" custScaleY="51441" custLinFactNeighborX="1006" custLinFactNeighborY="-218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6A3BDB-E2FA-435B-A056-CE4C29CE0DA6}" type="pres">
      <dgm:prSet presAssocID="{2E48CBE3-7B0B-4E9C-BCA1-2628FEFA7E0E}" presName="parentText" presStyleLbl="node1" presStyleIdx="2" presStyleCnt="5" custScaleY="25938" custLinFactNeighborY="-301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A427B-48A6-4363-9712-1A4BB245AF01}" type="pres">
      <dgm:prSet presAssocID="{2E48CBE3-7B0B-4E9C-BCA1-2628FEFA7E0E}" presName="childText" presStyleLbl="revTx" presStyleIdx="2" presStyleCnt="5" custScaleY="51441" custLinFactNeighborY="-129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8E350E-CECF-473D-8348-6CEEABCE3975}" type="pres">
      <dgm:prSet presAssocID="{0B9E90A6-909F-43FC-BC66-F47C7791B782}" presName="parentText" presStyleLbl="node1" presStyleIdx="3" presStyleCnt="5" custScaleY="36719" custLinFactNeighborY="838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7973E6-7090-4ABF-90DB-4B21E8B7025D}" type="pres">
      <dgm:prSet presAssocID="{0B9E90A6-909F-43FC-BC66-F47C7791B782}" presName="childText" presStyleLbl="revTx" presStyleIdx="3" presStyleCnt="5" custScaleY="44172" custLinFactNeighborX="1341" custLinFactNeighborY="638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564221-F10F-4116-AB36-1AA42A1A9E47}" type="pres">
      <dgm:prSet presAssocID="{CC6C3007-C2DF-4E6C-9D99-FE7376CC396E}" presName="parentText" presStyleLbl="node1" presStyleIdx="4" presStyleCnt="5" custScaleY="36538" custLinFactY="-27255" custLinFactNeighborX="134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ACE3C4-B8C8-4CFA-910E-46BAFDB8071E}" type="pres">
      <dgm:prSet presAssocID="{CC6C3007-C2DF-4E6C-9D99-FE7376CC396E}" presName="childText" presStyleLbl="revTx" presStyleIdx="4" presStyleCnt="5" custScaleY="35369" custLinFactNeighborX="1899" custLinFactNeighborY="-781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39D879-FAD0-48A1-88AB-8FFDF8976FC7}" srcId="{3D847BA1-7587-4716-BFF1-8FCBED8BB6F6}" destId="{E235B34A-9131-43A9-8383-89ADAA7E7049}" srcOrd="0" destOrd="0" parTransId="{13BB03C8-FFF4-4A55-9CCC-2A19F34DC27C}" sibTransId="{06617D9D-F40C-4BCF-821F-3CCF58B36F25}"/>
    <dgm:cxn modelId="{20A8436D-F247-4B2C-88CB-FB5B78C92A7C}" srcId="{3D847BA1-7587-4716-BFF1-8FCBED8BB6F6}" destId="{46D79C9A-90CC-4A8B-B7BD-7E12C27D0A09}" srcOrd="1" destOrd="0" parTransId="{3487E364-85BC-43A8-BE96-4D343BEFF3C0}" sibTransId="{BF697F94-9E52-451D-BE36-8F2FBF834F26}"/>
    <dgm:cxn modelId="{063DF906-028F-4607-90F7-50A2BE0834CD}" srcId="{2E48CBE3-7B0B-4E9C-BCA1-2628FEFA7E0E}" destId="{792CC519-56C4-4579-8810-0C41DDE3BCA7}" srcOrd="0" destOrd="0" parTransId="{44CDF09A-C6FC-4AD9-AE4E-1EABFE5D721F}" sibTransId="{D2AC883D-2CC5-4635-A9E1-40CB60BBA05B}"/>
    <dgm:cxn modelId="{1421D9A6-8DAD-42CD-B4E8-4DC5F6D8177C}" srcId="{E235B34A-9131-43A9-8383-89ADAA7E7049}" destId="{17BF1CDA-E9F3-4110-A9DC-9442E2A4CE8E}" srcOrd="0" destOrd="0" parTransId="{4FF2CB18-9B40-41C3-B6DB-2309DE112822}" sibTransId="{478CB88C-A7EE-4DE3-A09A-ED3DEB831B71}"/>
    <dgm:cxn modelId="{3FA9F518-3641-41C1-A629-BCF9CC62117E}" srcId="{46D79C9A-90CC-4A8B-B7BD-7E12C27D0A09}" destId="{27E7A6A1-8793-47A3-9246-20F45ED99C27}" srcOrd="0" destOrd="0" parTransId="{7FB64617-3EE7-4EEF-954B-16E8DF57C3EC}" sibTransId="{A566712A-11E4-457A-8DF2-2818F55EC777}"/>
    <dgm:cxn modelId="{34DAF759-EA3A-48D6-859D-D9794C5F1C70}" type="presOf" srcId="{46D79C9A-90CC-4A8B-B7BD-7E12C27D0A09}" destId="{A7196F38-A6F7-4A3F-9FFB-EA1D8B45A596}" srcOrd="0" destOrd="0" presId="urn:microsoft.com/office/officeart/2005/8/layout/vList2"/>
    <dgm:cxn modelId="{5C3B8E95-AA46-4F02-B0EF-1D88F6457809}" type="presOf" srcId="{2E48CBE3-7B0B-4E9C-BCA1-2628FEFA7E0E}" destId="{F86A3BDB-E2FA-435B-A056-CE4C29CE0DA6}" srcOrd="0" destOrd="0" presId="urn:microsoft.com/office/officeart/2005/8/layout/vList2"/>
    <dgm:cxn modelId="{12CEAC94-4298-4A9C-8F8A-DA752960C7B4}" type="presOf" srcId="{E235B34A-9131-43A9-8383-89ADAA7E7049}" destId="{94A14CD6-273A-46A0-9769-64E916CFDB6C}" srcOrd="0" destOrd="0" presId="urn:microsoft.com/office/officeart/2005/8/layout/vList2"/>
    <dgm:cxn modelId="{2D857199-B9A9-4F74-B16B-807B44C8C7B2}" srcId="{CC6C3007-C2DF-4E6C-9D99-FE7376CC396E}" destId="{D7D42A16-AEDA-4AB0-87CA-297E533F6F18}" srcOrd="0" destOrd="0" parTransId="{E058D774-875E-4FB4-9B30-94A7458D1773}" sibTransId="{351761C9-66A9-4420-A06C-A79238B877EB}"/>
    <dgm:cxn modelId="{770FF743-BC62-4FA0-B021-AAB18DBEFB0C}" srcId="{3D847BA1-7587-4716-BFF1-8FCBED8BB6F6}" destId="{2E48CBE3-7B0B-4E9C-BCA1-2628FEFA7E0E}" srcOrd="2" destOrd="0" parTransId="{25F62AEE-79BC-4A6D-AC80-89F988B7B74B}" sibTransId="{40C0164B-0E42-423F-81AA-C0B943B390C0}"/>
    <dgm:cxn modelId="{AA719D24-0306-41B7-875D-AC12F8A42982}" type="presOf" srcId="{0B9E90A6-909F-43FC-BC66-F47C7791B782}" destId="{258E350E-CECF-473D-8348-6CEEABCE3975}" srcOrd="0" destOrd="0" presId="urn:microsoft.com/office/officeart/2005/8/layout/vList2"/>
    <dgm:cxn modelId="{F76D8135-D779-4A57-A2F4-9E08FB8D5515}" srcId="{3D847BA1-7587-4716-BFF1-8FCBED8BB6F6}" destId="{0B9E90A6-909F-43FC-BC66-F47C7791B782}" srcOrd="3" destOrd="0" parTransId="{4BBE62F6-3469-4C22-AB05-5E2DEA27540D}" sibTransId="{C30A9B09-61F3-4D43-9AD5-9BE8E97D813F}"/>
    <dgm:cxn modelId="{C4C269A1-BFC6-46D2-9E0B-2D80603058C8}" srcId="{0B9E90A6-909F-43FC-BC66-F47C7791B782}" destId="{C00948F0-3330-491B-8B32-763AF17ACC26}" srcOrd="0" destOrd="0" parTransId="{8F08021A-5283-4871-9FFA-8BD204E9445F}" sibTransId="{8A39F2C4-6F0C-4069-B830-E51047BF2B1E}"/>
    <dgm:cxn modelId="{54AA4BCD-E981-4B5B-82CE-68D06A6E7810}" type="presOf" srcId="{27E7A6A1-8793-47A3-9246-20F45ED99C27}" destId="{896AF908-3E8C-47CF-B922-CF646D4B32AE}" srcOrd="0" destOrd="0" presId="urn:microsoft.com/office/officeart/2005/8/layout/vList2"/>
    <dgm:cxn modelId="{4D3EA39B-C4AA-4101-8877-8B81E09F181C}" type="presOf" srcId="{C00948F0-3330-491B-8B32-763AF17ACC26}" destId="{047973E6-7090-4ABF-90DB-4B21E8B7025D}" srcOrd="0" destOrd="0" presId="urn:microsoft.com/office/officeart/2005/8/layout/vList2"/>
    <dgm:cxn modelId="{A9396746-3398-4BB6-B026-5005B8F0DAA5}" type="presOf" srcId="{792CC519-56C4-4579-8810-0C41DDE3BCA7}" destId="{AB1A427B-48A6-4363-9712-1A4BB245AF01}" srcOrd="0" destOrd="0" presId="urn:microsoft.com/office/officeart/2005/8/layout/vList2"/>
    <dgm:cxn modelId="{2C3DCEFA-DE1C-4540-9E9E-14D0A792DE92}" type="presOf" srcId="{D7D42A16-AEDA-4AB0-87CA-297E533F6F18}" destId="{3BACE3C4-B8C8-4CFA-910E-46BAFDB8071E}" srcOrd="0" destOrd="0" presId="urn:microsoft.com/office/officeart/2005/8/layout/vList2"/>
    <dgm:cxn modelId="{B97F31CA-9E3F-452F-84DE-40BEB7DAD793}" type="presOf" srcId="{3D847BA1-7587-4716-BFF1-8FCBED8BB6F6}" destId="{DE292DF0-BF4D-4884-8950-6D29EF3D7463}" srcOrd="0" destOrd="0" presId="urn:microsoft.com/office/officeart/2005/8/layout/vList2"/>
    <dgm:cxn modelId="{D75C9C97-579C-44CD-A494-FF42D9D8E3F6}" srcId="{3D847BA1-7587-4716-BFF1-8FCBED8BB6F6}" destId="{CC6C3007-C2DF-4E6C-9D99-FE7376CC396E}" srcOrd="4" destOrd="0" parTransId="{D8959047-3D0B-49E1-9DB7-738FA991678C}" sibTransId="{77366F0F-CF0F-4942-A383-8E900996396E}"/>
    <dgm:cxn modelId="{BC365DB1-E022-4F1A-A6AE-16E4323B5D92}" type="presOf" srcId="{CC6C3007-C2DF-4E6C-9D99-FE7376CC396E}" destId="{F3564221-F10F-4116-AB36-1AA42A1A9E47}" srcOrd="0" destOrd="0" presId="urn:microsoft.com/office/officeart/2005/8/layout/vList2"/>
    <dgm:cxn modelId="{88BD393A-4DAA-44B8-B18A-A6C92C28ED15}" type="presOf" srcId="{17BF1CDA-E9F3-4110-A9DC-9442E2A4CE8E}" destId="{62009E02-5754-4F67-9865-206CDD573305}" srcOrd="0" destOrd="0" presId="urn:microsoft.com/office/officeart/2005/8/layout/vList2"/>
    <dgm:cxn modelId="{67B7595C-6EC6-4DED-87E4-D2C1B5F92055}" type="presParOf" srcId="{DE292DF0-BF4D-4884-8950-6D29EF3D7463}" destId="{94A14CD6-273A-46A0-9769-64E916CFDB6C}" srcOrd="0" destOrd="0" presId="urn:microsoft.com/office/officeart/2005/8/layout/vList2"/>
    <dgm:cxn modelId="{5CC2D272-9490-457A-B048-4E5BEA94BA3E}" type="presParOf" srcId="{DE292DF0-BF4D-4884-8950-6D29EF3D7463}" destId="{62009E02-5754-4F67-9865-206CDD573305}" srcOrd="1" destOrd="0" presId="urn:microsoft.com/office/officeart/2005/8/layout/vList2"/>
    <dgm:cxn modelId="{948DE8F2-FDE3-491F-96B0-FF4BEB58FF86}" type="presParOf" srcId="{DE292DF0-BF4D-4884-8950-6D29EF3D7463}" destId="{A7196F38-A6F7-4A3F-9FFB-EA1D8B45A596}" srcOrd="2" destOrd="0" presId="urn:microsoft.com/office/officeart/2005/8/layout/vList2"/>
    <dgm:cxn modelId="{2C232706-2B2E-418F-B988-3D4CD8F2CFD2}" type="presParOf" srcId="{DE292DF0-BF4D-4884-8950-6D29EF3D7463}" destId="{896AF908-3E8C-47CF-B922-CF646D4B32AE}" srcOrd="3" destOrd="0" presId="urn:microsoft.com/office/officeart/2005/8/layout/vList2"/>
    <dgm:cxn modelId="{0BF707C9-EA93-4343-803C-E77CE3D37352}" type="presParOf" srcId="{DE292DF0-BF4D-4884-8950-6D29EF3D7463}" destId="{F86A3BDB-E2FA-435B-A056-CE4C29CE0DA6}" srcOrd="4" destOrd="0" presId="urn:microsoft.com/office/officeart/2005/8/layout/vList2"/>
    <dgm:cxn modelId="{DAB2F937-B30B-4571-89B1-B3A9AF26D687}" type="presParOf" srcId="{DE292DF0-BF4D-4884-8950-6D29EF3D7463}" destId="{AB1A427B-48A6-4363-9712-1A4BB245AF01}" srcOrd="5" destOrd="0" presId="urn:microsoft.com/office/officeart/2005/8/layout/vList2"/>
    <dgm:cxn modelId="{CB22F797-C032-4359-BBAB-A376869A7DF1}" type="presParOf" srcId="{DE292DF0-BF4D-4884-8950-6D29EF3D7463}" destId="{258E350E-CECF-473D-8348-6CEEABCE3975}" srcOrd="6" destOrd="0" presId="urn:microsoft.com/office/officeart/2005/8/layout/vList2"/>
    <dgm:cxn modelId="{DCB847C0-DD9F-4C94-8E8E-9521D50DE680}" type="presParOf" srcId="{DE292DF0-BF4D-4884-8950-6D29EF3D7463}" destId="{047973E6-7090-4ABF-90DB-4B21E8B7025D}" srcOrd="7" destOrd="0" presId="urn:microsoft.com/office/officeart/2005/8/layout/vList2"/>
    <dgm:cxn modelId="{4E7CFEE7-3109-4949-BD53-EEFC7BA1CB59}" type="presParOf" srcId="{DE292DF0-BF4D-4884-8950-6D29EF3D7463}" destId="{F3564221-F10F-4116-AB36-1AA42A1A9E47}" srcOrd="8" destOrd="0" presId="urn:microsoft.com/office/officeart/2005/8/layout/vList2"/>
    <dgm:cxn modelId="{FE7C06F2-DF74-4D8F-9317-769BE62AFA77}" type="presParOf" srcId="{DE292DF0-BF4D-4884-8950-6D29EF3D7463}" destId="{3BACE3C4-B8C8-4CFA-910E-46BAFDB8071E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847BA1-7587-4716-BFF1-8FCBED8BB6F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35B34A-9131-43A9-8383-89ADAA7E7049}">
      <dgm:prSet phldrT="[Text]"/>
      <dgm:spPr/>
      <dgm:t>
        <a:bodyPr/>
        <a:lstStyle/>
        <a:p>
          <a:r>
            <a:rPr lang="en-US" dirty="0" smtClean="0"/>
            <a:t>	</a:t>
          </a:r>
          <a:r>
            <a:rPr lang="en-US" b="1" dirty="0" smtClean="0"/>
            <a:t>while(ADC1</a:t>
          </a:r>
          <a:r>
            <a:rPr lang="en-US" dirty="0" smtClean="0"/>
            <a:t>-&gt;CR2&amp;(</a:t>
          </a:r>
          <a:r>
            <a:rPr lang="en-US" b="1" dirty="0" smtClean="0"/>
            <a:t>1</a:t>
          </a:r>
          <a:r>
            <a:rPr lang="en-US" dirty="0" smtClean="0"/>
            <a:t>&lt;&lt;</a:t>
          </a:r>
          <a:r>
            <a:rPr lang="en-US" b="1" dirty="0" smtClean="0"/>
            <a:t>3));</a:t>
          </a:r>
          <a:endParaRPr lang="en-US" dirty="0"/>
        </a:p>
      </dgm:t>
    </dgm:pt>
    <dgm:pt modelId="{13BB03C8-FFF4-4A55-9CCC-2A19F34DC27C}" type="parTrans" cxnId="{9139D879-FAD0-48A1-88AB-8FFDF8976FC7}">
      <dgm:prSet/>
      <dgm:spPr/>
      <dgm:t>
        <a:bodyPr/>
        <a:lstStyle/>
        <a:p>
          <a:endParaRPr lang="en-US"/>
        </a:p>
      </dgm:t>
    </dgm:pt>
    <dgm:pt modelId="{06617D9D-F40C-4BCF-821F-3CCF58B36F25}" type="sibTrans" cxnId="{9139D879-FAD0-48A1-88AB-8FFDF8976FC7}">
      <dgm:prSet/>
      <dgm:spPr/>
      <dgm:t>
        <a:bodyPr/>
        <a:lstStyle/>
        <a:p>
          <a:endParaRPr lang="en-US"/>
        </a:p>
      </dgm:t>
    </dgm:pt>
    <dgm:pt modelId="{17BF1CDA-E9F3-4110-A9DC-9442E2A4CE8E}">
      <dgm:prSet phldrT="[Text]"/>
      <dgm:spPr/>
      <dgm:t>
        <a:bodyPr/>
        <a:lstStyle/>
        <a:p>
          <a:r>
            <a:rPr lang="en-US" dirty="0" smtClean="0"/>
            <a:t>reset calibration</a:t>
          </a:r>
          <a:endParaRPr lang="en-US" dirty="0"/>
        </a:p>
      </dgm:t>
    </dgm:pt>
    <dgm:pt modelId="{4FF2CB18-9B40-41C3-B6DB-2309DE112822}" type="parTrans" cxnId="{1421D9A6-8DAD-42CD-B4E8-4DC5F6D8177C}">
      <dgm:prSet/>
      <dgm:spPr/>
      <dgm:t>
        <a:bodyPr/>
        <a:lstStyle/>
        <a:p>
          <a:endParaRPr lang="en-US"/>
        </a:p>
      </dgm:t>
    </dgm:pt>
    <dgm:pt modelId="{478CB88C-A7EE-4DE3-A09A-ED3DEB831B71}" type="sibTrans" cxnId="{1421D9A6-8DAD-42CD-B4E8-4DC5F6D8177C}">
      <dgm:prSet/>
      <dgm:spPr/>
      <dgm:t>
        <a:bodyPr/>
        <a:lstStyle/>
        <a:p>
          <a:endParaRPr lang="en-US"/>
        </a:p>
      </dgm:t>
    </dgm:pt>
    <dgm:pt modelId="{46D79C9A-90CC-4A8B-B7BD-7E12C27D0A09}">
      <dgm:prSet phldrT="[Text]"/>
      <dgm:spPr/>
      <dgm:t>
        <a:bodyPr/>
        <a:lstStyle/>
        <a:p>
          <a:r>
            <a:rPr lang="en-US" dirty="0" smtClean="0"/>
            <a:t>	ADC1-&gt;CR2|=</a:t>
          </a:r>
          <a:r>
            <a:rPr lang="en-US" b="1" dirty="0" smtClean="0"/>
            <a:t>1</a:t>
          </a:r>
          <a:r>
            <a:rPr lang="en-US" dirty="0" smtClean="0"/>
            <a:t>&lt;&lt;</a:t>
          </a:r>
          <a:r>
            <a:rPr lang="en-US" b="1" dirty="0" smtClean="0"/>
            <a:t>3</a:t>
          </a:r>
          <a:endParaRPr lang="en-US" dirty="0"/>
        </a:p>
      </dgm:t>
    </dgm:pt>
    <dgm:pt modelId="{3487E364-85BC-43A8-BE96-4D343BEFF3C0}" type="parTrans" cxnId="{20A8436D-F247-4B2C-88CB-FB5B78C92A7C}">
      <dgm:prSet/>
      <dgm:spPr/>
      <dgm:t>
        <a:bodyPr/>
        <a:lstStyle/>
        <a:p>
          <a:endParaRPr lang="en-US"/>
        </a:p>
      </dgm:t>
    </dgm:pt>
    <dgm:pt modelId="{BF697F94-9E52-451D-BE36-8F2FBF834F26}" type="sibTrans" cxnId="{20A8436D-F247-4B2C-88CB-FB5B78C92A7C}">
      <dgm:prSet/>
      <dgm:spPr/>
      <dgm:t>
        <a:bodyPr/>
        <a:lstStyle/>
        <a:p>
          <a:endParaRPr lang="en-US"/>
        </a:p>
      </dgm:t>
    </dgm:pt>
    <dgm:pt modelId="{27E7A6A1-8793-47A3-9246-20F45ED99C27}">
      <dgm:prSet phldrT="[Text]"/>
      <dgm:spPr/>
      <dgm:t>
        <a:bodyPr/>
        <a:lstStyle/>
        <a:p>
          <a:r>
            <a:rPr lang="en-US" dirty="0" smtClean="0"/>
            <a:t>Wait until Reset is finished</a:t>
          </a:r>
          <a:endParaRPr lang="en-US" dirty="0"/>
        </a:p>
      </dgm:t>
    </dgm:pt>
    <dgm:pt modelId="{7FB64617-3EE7-4EEF-954B-16E8DF57C3EC}" type="parTrans" cxnId="{3FA9F518-3641-41C1-A629-BCF9CC62117E}">
      <dgm:prSet/>
      <dgm:spPr/>
      <dgm:t>
        <a:bodyPr/>
        <a:lstStyle/>
        <a:p>
          <a:endParaRPr lang="en-US"/>
        </a:p>
      </dgm:t>
    </dgm:pt>
    <dgm:pt modelId="{A566712A-11E4-457A-8DF2-2818F55EC777}" type="sibTrans" cxnId="{3FA9F518-3641-41C1-A629-BCF9CC62117E}">
      <dgm:prSet/>
      <dgm:spPr/>
      <dgm:t>
        <a:bodyPr/>
        <a:lstStyle/>
        <a:p>
          <a:endParaRPr lang="en-US"/>
        </a:p>
      </dgm:t>
    </dgm:pt>
    <dgm:pt modelId="{2E48CBE3-7B0B-4E9C-BCA1-2628FEFA7E0E}">
      <dgm:prSet phldrT="[Text]"/>
      <dgm:spPr/>
      <dgm:t>
        <a:bodyPr/>
        <a:lstStyle/>
        <a:p>
          <a:r>
            <a:rPr lang="en-US" dirty="0" smtClean="0"/>
            <a:t>	ADC1-&gt;CR2|=</a:t>
          </a:r>
          <a:r>
            <a:rPr lang="en-US" b="1" dirty="0" smtClean="0"/>
            <a:t>1</a:t>
          </a:r>
          <a:r>
            <a:rPr lang="en-US" dirty="0" smtClean="0"/>
            <a:t>&lt;&lt;</a:t>
          </a:r>
          <a:r>
            <a:rPr lang="en-US" b="1" dirty="0" smtClean="0"/>
            <a:t>2</a:t>
          </a:r>
          <a:endParaRPr lang="en-US" dirty="0"/>
        </a:p>
      </dgm:t>
    </dgm:pt>
    <dgm:pt modelId="{25F62AEE-79BC-4A6D-AC80-89F988B7B74B}" type="parTrans" cxnId="{770FF743-BC62-4FA0-B021-AAB18DBEFB0C}">
      <dgm:prSet/>
      <dgm:spPr/>
      <dgm:t>
        <a:bodyPr/>
        <a:lstStyle/>
        <a:p>
          <a:endParaRPr lang="en-US"/>
        </a:p>
      </dgm:t>
    </dgm:pt>
    <dgm:pt modelId="{40C0164B-0E42-423F-81AA-C0B943B390C0}" type="sibTrans" cxnId="{770FF743-BC62-4FA0-B021-AAB18DBEFB0C}">
      <dgm:prSet/>
      <dgm:spPr/>
      <dgm:t>
        <a:bodyPr/>
        <a:lstStyle/>
        <a:p>
          <a:endParaRPr lang="en-US"/>
        </a:p>
      </dgm:t>
    </dgm:pt>
    <dgm:pt modelId="{792CC519-56C4-4579-8810-0C41DDE3BCA7}">
      <dgm:prSet phldrT="[Text]"/>
      <dgm:spPr/>
      <dgm:t>
        <a:bodyPr/>
        <a:lstStyle/>
        <a:p>
          <a:r>
            <a:rPr lang="en-US" dirty="0" smtClean="0"/>
            <a:t>Start Calibration</a:t>
          </a:r>
          <a:endParaRPr lang="en-US" dirty="0"/>
        </a:p>
      </dgm:t>
    </dgm:pt>
    <dgm:pt modelId="{44CDF09A-C6FC-4AD9-AE4E-1EABFE5D721F}" type="parTrans" cxnId="{063DF906-028F-4607-90F7-50A2BE0834CD}">
      <dgm:prSet/>
      <dgm:spPr/>
      <dgm:t>
        <a:bodyPr/>
        <a:lstStyle/>
        <a:p>
          <a:endParaRPr lang="en-US"/>
        </a:p>
      </dgm:t>
    </dgm:pt>
    <dgm:pt modelId="{D2AC883D-2CC5-4635-A9E1-40CB60BBA05B}" type="sibTrans" cxnId="{063DF906-028F-4607-90F7-50A2BE0834CD}">
      <dgm:prSet/>
      <dgm:spPr/>
      <dgm:t>
        <a:bodyPr/>
        <a:lstStyle/>
        <a:p>
          <a:endParaRPr lang="en-US"/>
        </a:p>
      </dgm:t>
    </dgm:pt>
    <dgm:pt modelId="{0B9E90A6-909F-43FC-BC66-F47C7791B782}">
      <dgm:prSet phldrT="[Text]"/>
      <dgm:spPr/>
      <dgm:t>
        <a:bodyPr/>
        <a:lstStyle/>
        <a:p>
          <a:r>
            <a:rPr lang="en-US" dirty="0" smtClean="0"/>
            <a:t>	ADC1-&gt;CR2-&gt;|=</a:t>
          </a:r>
          <a:r>
            <a:rPr lang="en-US" b="1" dirty="0" smtClean="0"/>
            <a:t>1</a:t>
          </a:r>
          <a:r>
            <a:rPr lang="en-US" dirty="0" smtClean="0"/>
            <a:t>&lt;&lt;</a:t>
          </a:r>
          <a:r>
            <a:rPr lang="en-US" b="1" dirty="0" smtClean="0"/>
            <a:t>22</a:t>
          </a:r>
          <a:endParaRPr lang="en-US" dirty="0"/>
        </a:p>
      </dgm:t>
    </dgm:pt>
    <dgm:pt modelId="{4BBE62F6-3469-4C22-AB05-5E2DEA27540D}" type="parTrans" cxnId="{F76D8135-D779-4A57-A2F4-9E08FB8D5515}">
      <dgm:prSet/>
      <dgm:spPr/>
      <dgm:t>
        <a:bodyPr/>
        <a:lstStyle/>
        <a:p>
          <a:endParaRPr lang="en-US"/>
        </a:p>
      </dgm:t>
    </dgm:pt>
    <dgm:pt modelId="{C30A9B09-61F3-4D43-9AD5-9BE8E97D813F}" type="sibTrans" cxnId="{F76D8135-D779-4A57-A2F4-9E08FB8D5515}">
      <dgm:prSet/>
      <dgm:spPr/>
      <dgm:t>
        <a:bodyPr/>
        <a:lstStyle/>
        <a:p>
          <a:endParaRPr lang="en-US"/>
        </a:p>
      </dgm:t>
    </dgm:pt>
    <dgm:pt modelId="{C00948F0-3330-491B-8B32-763AF17ACC26}">
      <dgm:prSet phldrT="[Text]"/>
      <dgm:spPr/>
      <dgm:t>
        <a:bodyPr/>
        <a:lstStyle/>
        <a:p>
          <a:r>
            <a:rPr lang="en-US" dirty="0" smtClean="0"/>
            <a:t>Start Conversion</a:t>
          </a:r>
          <a:endParaRPr lang="en-US" dirty="0"/>
        </a:p>
      </dgm:t>
    </dgm:pt>
    <dgm:pt modelId="{8F08021A-5283-4871-9FFA-8BD204E9445F}" type="parTrans" cxnId="{C4C269A1-BFC6-46D2-9E0B-2D80603058C8}">
      <dgm:prSet/>
      <dgm:spPr/>
      <dgm:t>
        <a:bodyPr/>
        <a:lstStyle/>
        <a:p>
          <a:endParaRPr lang="en-US"/>
        </a:p>
      </dgm:t>
    </dgm:pt>
    <dgm:pt modelId="{8A39F2C4-6F0C-4069-B830-E51047BF2B1E}" type="sibTrans" cxnId="{C4C269A1-BFC6-46D2-9E0B-2D80603058C8}">
      <dgm:prSet/>
      <dgm:spPr/>
      <dgm:t>
        <a:bodyPr/>
        <a:lstStyle/>
        <a:p>
          <a:endParaRPr lang="en-US"/>
        </a:p>
      </dgm:t>
    </dgm:pt>
    <dgm:pt modelId="{CC6C3007-C2DF-4E6C-9D99-FE7376CC396E}">
      <dgm:prSet phldrT="[Text]"/>
      <dgm:spPr/>
      <dgm:t>
        <a:bodyPr/>
        <a:lstStyle/>
        <a:p>
          <a:r>
            <a:rPr lang="en-US" b="1" dirty="0" smtClean="0"/>
            <a:t>	while(ADC1</a:t>
          </a:r>
          <a:r>
            <a:rPr lang="en-US" dirty="0" smtClean="0"/>
            <a:t>-&gt;CR2&amp;(</a:t>
          </a:r>
          <a:r>
            <a:rPr lang="en-US" b="1" dirty="0" smtClean="0"/>
            <a:t>1</a:t>
          </a:r>
          <a:r>
            <a:rPr lang="en-US" dirty="0" smtClean="0"/>
            <a:t>&lt;&lt;</a:t>
          </a:r>
          <a:r>
            <a:rPr lang="en-US" b="1" dirty="0" smtClean="0"/>
            <a:t>2));</a:t>
          </a:r>
          <a:endParaRPr lang="en-US" dirty="0"/>
        </a:p>
      </dgm:t>
    </dgm:pt>
    <dgm:pt modelId="{D8959047-3D0B-49E1-9DB7-738FA991678C}" type="parTrans" cxnId="{D75C9C97-579C-44CD-A494-FF42D9D8E3F6}">
      <dgm:prSet/>
      <dgm:spPr/>
      <dgm:t>
        <a:bodyPr/>
        <a:lstStyle/>
        <a:p>
          <a:endParaRPr lang="en-US"/>
        </a:p>
      </dgm:t>
    </dgm:pt>
    <dgm:pt modelId="{77366F0F-CF0F-4942-A383-8E900996396E}" type="sibTrans" cxnId="{D75C9C97-579C-44CD-A494-FF42D9D8E3F6}">
      <dgm:prSet/>
      <dgm:spPr/>
      <dgm:t>
        <a:bodyPr/>
        <a:lstStyle/>
        <a:p>
          <a:endParaRPr lang="en-US"/>
        </a:p>
      </dgm:t>
    </dgm:pt>
    <dgm:pt modelId="{D7D42A16-AEDA-4AB0-87CA-297E533F6F18}">
      <dgm:prSet phldrT="[Text]"/>
      <dgm:spPr/>
      <dgm:t>
        <a:bodyPr/>
        <a:lstStyle/>
        <a:p>
          <a:r>
            <a:rPr lang="en-US" dirty="0" smtClean="0"/>
            <a:t>Continuous Conversion</a:t>
          </a:r>
          <a:endParaRPr lang="en-US" dirty="0"/>
        </a:p>
      </dgm:t>
    </dgm:pt>
    <dgm:pt modelId="{E058D774-875E-4FB4-9B30-94A7458D1773}" type="parTrans" cxnId="{2D857199-B9A9-4F74-B16B-807B44C8C7B2}">
      <dgm:prSet/>
      <dgm:spPr/>
      <dgm:t>
        <a:bodyPr/>
        <a:lstStyle/>
        <a:p>
          <a:endParaRPr lang="en-US"/>
        </a:p>
      </dgm:t>
    </dgm:pt>
    <dgm:pt modelId="{351761C9-66A9-4420-A06C-A79238B877EB}" type="sibTrans" cxnId="{2D857199-B9A9-4F74-B16B-807B44C8C7B2}">
      <dgm:prSet/>
      <dgm:spPr/>
      <dgm:t>
        <a:bodyPr/>
        <a:lstStyle/>
        <a:p>
          <a:endParaRPr lang="en-US"/>
        </a:p>
      </dgm:t>
    </dgm:pt>
    <dgm:pt modelId="{DE292DF0-BF4D-4884-8950-6D29EF3D7463}" type="pres">
      <dgm:prSet presAssocID="{3D847BA1-7587-4716-BFF1-8FCBED8BB6F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A14CD6-273A-46A0-9769-64E916CFDB6C}" type="pres">
      <dgm:prSet presAssocID="{E235B34A-9131-43A9-8383-89ADAA7E7049}" presName="parentText" presStyleLbl="node1" presStyleIdx="0" presStyleCnt="5" custScaleX="100000" custScaleY="34178" custLinFactNeighborY="6483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009E02-5754-4F67-9865-206CDD573305}" type="pres">
      <dgm:prSet presAssocID="{E235B34A-9131-43A9-8383-89ADAA7E7049}" presName="childText" presStyleLbl="revTx" presStyleIdx="0" presStyleCnt="5" custScaleY="46441" custLinFactNeighborX="1139" custLinFactNeighborY="-89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196F38-A6F7-4A3F-9FFB-EA1D8B45A596}" type="pres">
      <dgm:prSet presAssocID="{46D79C9A-90CC-4A8B-B7BD-7E12C27D0A09}" presName="parentText" presStyleLbl="node1" presStyleIdx="1" presStyleCnt="5" custScaleY="31623" custLinFactY="-2061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6AF908-3E8C-47CF-B922-CF646D4B32AE}" type="pres">
      <dgm:prSet presAssocID="{46D79C9A-90CC-4A8B-B7BD-7E12C27D0A09}" presName="childText" presStyleLbl="revTx" presStyleIdx="1" presStyleCnt="5" custScaleY="28802" custLinFactNeighborY="-124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6A3BDB-E2FA-435B-A056-CE4C29CE0DA6}" type="pres">
      <dgm:prSet presAssocID="{2E48CBE3-7B0B-4E9C-BCA1-2628FEFA7E0E}" presName="parentText" presStyleLbl="node1" presStyleIdx="2" presStyleCnt="5" custScaleY="25938" custLinFactNeighborY="-1447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A427B-48A6-4363-9712-1A4BB245AF01}" type="pres">
      <dgm:prSet presAssocID="{2E48CBE3-7B0B-4E9C-BCA1-2628FEFA7E0E}" presName="childText" presStyleLbl="revTx" presStyleIdx="2" presStyleCnt="5" custScaleY="28122" custLinFactNeighborY="-99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8E350E-CECF-473D-8348-6CEEABCE3975}" type="pres">
      <dgm:prSet presAssocID="{0B9E90A6-909F-43FC-BC66-F47C7791B782}" presName="parentText" presStyleLbl="node1" presStyleIdx="3" presStyleCnt="5" custScaleY="21211" custLinFactNeighborY="719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7973E6-7090-4ABF-90DB-4B21E8B7025D}" type="pres">
      <dgm:prSet presAssocID="{0B9E90A6-909F-43FC-BC66-F47C7791B782}" presName="childText" presStyleLbl="revTx" presStyleIdx="3" presStyleCnt="5" custScaleY="44172" custLinFactNeighborX="1341" custLinFactNeighborY="638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564221-F10F-4116-AB36-1AA42A1A9E47}" type="pres">
      <dgm:prSet presAssocID="{CC6C3007-C2DF-4E6C-9D99-FE7376CC396E}" presName="parentText" presStyleLbl="node1" presStyleIdx="4" presStyleCnt="5" custScaleY="29312" custLinFactNeighborY="-8730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ACE3C4-B8C8-4CFA-910E-46BAFDB8071E}" type="pres">
      <dgm:prSet presAssocID="{CC6C3007-C2DF-4E6C-9D99-FE7376CC396E}" presName="childText" presStyleLbl="revTx" presStyleIdx="4" presStyleCnt="5" custScaleY="27479" custLinFactNeighborY="-601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EC59F5-ADF3-4E6B-81AD-A9A98ACA94E6}" type="presOf" srcId="{17BF1CDA-E9F3-4110-A9DC-9442E2A4CE8E}" destId="{62009E02-5754-4F67-9865-206CDD573305}" srcOrd="0" destOrd="0" presId="urn:microsoft.com/office/officeart/2005/8/layout/vList2"/>
    <dgm:cxn modelId="{A37EF3FE-550B-4738-9ABB-0CD4822CEC86}" type="presOf" srcId="{E235B34A-9131-43A9-8383-89ADAA7E7049}" destId="{94A14CD6-273A-46A0-9769-64E916CFDB6C}" srcOrd="0" destOrd="0" presId="urn:microsoft.com/office/officeart/2005/8/layout/vList2"/>
    <dgm:cxn modelId="{A1506F1D-7527-44B0-A0F7-F5CD6068A799}" type="presOf" srcId="{792CC519-56C4-4579-8810-0C41DDE3BCA7}" destId="{AB1A427B-48A6-4363-9712-1A4BB245AF01}" srcOrd="0" destOrd="0" presId="urn:microsoft.com/office/officeart/2005/8/layout/vList2"/>
    <dgm:cxn modelId="{2942AFC8-CEA3-4320-933E-12CC19C33F84}" type="presOf" srcId="{2E48CBE3-7B0B-4E9C-BCA1-2628FEFA7E0E}" destId="{F86A3BDB-E2FA-435B-A056-CE4C29CE0DA6}" srcOrd="0" destOrd="0" presId="urn:microsoft.com/office/officeart/2005/8/layout/vList2"/>
    <dgm:cxn modelId="{9139D879-FAD0-48A1-88AB-8FFDF8976FC7}" srcId="{3D847BA1-7587-4716-BFF1-8FCBED8BB6F6}" destId="{E235B34A-9131-43A9-8383-89ADAA7E7049}" srcOrd="0" destOrd="0" parTransId="{13BB03C8-FFF4-4A55-9CCC-2A19F34DC27C}" sibTransId="{06617D9D-F40C-4BCF-821F-3CCF58B36F25}"/>
    <dgm:cxn modelId="{8A19E3AC-D248-46BD-B00E-766665F3DAB8}" type="presOf" srcId="{0B9E90A6-909F-43FC-BC66-F47C7791B782}" destId="{258E350E-CECF-473D-8348-6CEEABCE3975}" srcOrd="0" destOrd="0" presId="urn:microsoft.com/office/officeart/2005/8/layout/vList2"/>
    <dgm:cxn modelId="{D3C4463B-DBA2-4A36-A9F2-853C5EBCB5DC}" type="presOf" srcId="{27E7A6A1-8793-47A3-9246-20F45ED99C27}" destId="{896AF908-3E8C-47CF-B922-CF646D4B32AE}" srcOrd="0" destOrd="0" presId="urn:microsoft.com/office/officeart/2005/8/layout/vList2"/>
    <dgm:cxn modelId="{20A8436D-F247-4B2C-88CB-FB5B78C92A7C}" srcId="{3D847BA1-7587-4716-BFF1-8FCBED8BB6F6}" destId="{46D79C9A-90CC-4A8B-B7BD-7E12C27D0A09}" srcOrd="1" destOrd="0" parTransId="{3487E364-85BC-43A8-BE96-4D343BEFF3C0}" sibTransId="{BF697F94-9E52-451D-BE36-8F2FBF834F26}"/>
    <dgm:cxn modelId="{063DF906-028F-4607-90F7-50A2BE0834CD}" srcId="{2E48CBE3-7B0B-4E9C-BCA1-2628FEFA7E0E}" destId="{792CC519-56C4-4579-8810-0C41DDE3BCA7}" srcOrd="0" destOrd="0" parTransId="{44CDF09A-C6FC-4AD9-AE4E-1EABFE5D721F}" sibTransId="{D2AC883D-2CC5-4635-A9E1-40CB60BBA05B}"/>
    <dgm:cxn modelId="{1421D9A6-8DAD-42CD-B4E8-4DC5F6D8177C}" srcId="{E235B34A-9131-43A9-8383-89ADAA7E7049}" destId="{17BF1CDA-E9F3-4110-A9DC-9442E2A4CE8E}" srcOrd="0" destOrd="0" parTransId="{4FF2CB18-9B40-41C3-B6DB-2309DE112822}" sibTransId="{478CB88C-A7EE-4DE3-A09A-ED3DEB831B71}"/>
    <dgm:cxn modelId="{3FA9F518-3641-41C1-A629-BCF9CC62117E}" srcId="{46D79C9A-90CC-4A8B-B7BD-7E12C27D0A09}" destId="{27E7A6A1-8793-47A3-9246-20F45ED99C27}" srcOrd="0" destOrd="0" parTransId="{7FB64617-3EE7-4EEF-954B-16E8DF57C3EC}" sibTransId="{A566712A-11E4-457A-8DF2-2818F55EC777}"/>
    <dgm:cxn modelId="{875846BD-D33F-423B-9816-8D8B2C92BB83}" type="presOf" srcId="{CC6C3007-C2DF-4E6C-9D99-FE7376CC396E}" destId="{F3564221-F10F-4116-AB36-1AA42A1A9E47}" srcOrd="0" destOrd="0" presId="urn:microsoft.com/office/officeart/2005/8/layout/vList2"/>
    <dgm:cxn modelId="{F501F431-B331-4497-B997-33ABE245D5E8}" type="presOf" srcId="{46D79C9A-90CC-4A8B-B7BD-7E12C27D0A09}" destId="{A7196F38-A6F7-4A3F-9FFB-EA1D8B45A596}" srcOrd="0" destOrd="0" presId="urn:microsoft.com/office/officeart/2005/8/layout/vList2"/>
    <dgm:cxn modelId="{2D857199-B9A9-4F74-B16B-807B44C8C7B2}" srcId="{CC6C3007-C2DF-4E6C-9D99-FE7376CC396E}" destId="{D7D42A16-AEDA-4AB0-87CA-297E533F6F18}" srcOrd="0" destOrd="0" parTransId="{E058D774-875E-4FB4-9B30-94A7458D1773}" sibTransId="{351761C9-66A9-4420-A06C-A79238B877EB}"/>
    <dgm:cxn modelId="{770FF743-BC62-4FA0-B021-AAB18DBEFB0C}" srcId="{3D847BA1-7587-4716-BFF1-8FCBED8BB6F6}" destId="{2E48CBE3-7B0B-4E9C-BCA1-2628FEFA7E0E}" srcOrd="2" destOrd="0" parTransId="{25F62AEE-79BC-4A6D-AC80-89F988B7B74B}" sibTransId="{40C0164B-0E42-423F-81AA-C0B943B390C0}"/>
    <dgm:cxn modelId="{4AA7FB35-FF81-4C84-AB8C-CDBF74675CA6}" type="presOf" srcId="{C00948F0-3330-491B-8B32-763AF17ACC26}" destId="{047973E6-7090-4ABF-90DB-4B21E8B7025D}" srcOrd="0" destOrd="0" presId="urn:microsoft.com/office/officeart/2005/8/layout/vList2"/>
    <dgm:cxn modelId="{F76D8135-D779-4A57-A2F4-9E08FB8D5515}" srcId="{3D847BA1-7587-4716-BFF1-8FCBED8BB6F6}" destId="{0B9E90A6-909F-43FC-BC66-F47C7791B782}" srcOrd="3" destOrd="0" parTransId="{4BBE62F6-3469-4C22-AB05-5E2DEA27540D}" sibTransId="{C30A9B09-61F3-4D43-9AD5-9BE8E97D813F}"/>
    <dgm:cxn modelId="{C4C269A1-BFC6-46D2-9E0B-2D80603058C8}" srcId="{0B9E90A6-909F-43FC-BC66-F47C7791B782}" destId="{C00948F0-3330-491B-8B32-763AF17ACC26}" srcOrd="0" destOrd="0" parTransId="{8F08021A-5283-4871-9FFA-8BD204E9445F}" sibTransId="{8A39F2C4-6F0C-4069-B830-E51047BF2B1E}"/>
    <dgm:cxn modelId="{BD0E30CA-DB55-40C6-AD4E-830604A981F6}" type="presOf" srcId="{D7D42A16-AEDA-4AB0-87CA-297E533F6F18}" destId="{3BACE3C4-B8C8-4CFA-910E-46BAFDB8071E}" srcOrd="0" destOrd="0" presId="urn:microsoft.com/office/officeart/2005/8/layout/vList2"/>
    <dgm:cxn modelId="{D75C9C97-579C-44CD-A494-FF42D9D8E3F6}" srcId="{3D847BA1-7587-4716-BFF1-8FCBED8BB6F6}" destId="{CC6C3007-C2DF-4E6C-9D99-FE7376CC396E}" srcOrd="4" destOrd="0" parTransId="{D8959047-3D0B-49E1-9DB7-738FA991678C}" sibTransId="{77366F0F-CF0F-4942-A383-8E900996396E}"/>
    <dgm:cxn modelId="{68C76845-2A76-41CB-9352-98E496983771}" type="presOf" srcId="{3D847BA1-7587-4716-BFF1-8FCBED8BB6F6}" destId="{DE292DF0-BF4D-4884-8950-6D29EF3D7463}" srcOrd="0" destOrd="0" presId="urn:microsoft.com/office/officeart/2005/8/layout/vList2"/>
    <dgm:cxn modelId="{50F5CEE7-1A28-45B9-9329-0A7EBF18CFC3}" type="presParOf" srcId="{DE292DF0-BF4D-4884-8950-6D29EF3D7463}" destId="{94A14CD6-273A-46A0-9769-64E916CFDB6C}" srcOrd="0" destOrd="0" presId="urn:microsoft.com/office/officeart/2005/8/layout/vList2"/>
    <dgm:cxn modelId="{E05E15FC-DF88-4D38-82B5-CF36BFAA5D09}" type="presParOf" srcId="{DE292DF0-BF4D-4884-8950-6D29EF3D7463}" destId="{62009E02-5754-4F67-9865-206CDD573305}" srcOrd="1" destOrd="0" presId="urn:microsoft.com/office/officeart/2005/8/layout/vList2"/>
    <dgm:cxn modelId="{06D94531-A109-470D-9520-DB46FA516864}" type="presParOf" srcId="{DE292DF0-BF4D-4884-8950-6D29EF3D7463}" destId="{A7196F38-A6F7-4A3F-9FFB-EA1D8B45A596}" srcOrd="2" destOrd="0" presId="urn:microsoft.com/office/officeart/2005/8/layout/vList2"/>
    <dgm:cxn modelId="{C781C31A-5097-4FCA-9B4A-D1311EA657EB}" type="presParOf" srcId="{DE292DF0-BF4D-4884-8950-6D29EF3D7463}" destId="{896AF908-3E8C-47CF-B922-CF646D4B32AE}" srcOrd="3" destOrd="0" presId="urn:microsoft.com/office/officeart/2005/8/layout/vList2"/>
    <dgm:cxn modelId="{E0214A06-643A-41A1-A999-C63B4C2DD0DA}" type="presParOf" srcId="{DE292DF0-BF4D-4884-8950-6D29EF3D7463}" destId="{F86A3BDB-E2FA-435B-A056-CE4C29CE0DA6}" srcOrd="4" destOrd="0" presId="urn:microsoft.com/office/officeart/2005/8/layout/vList2"/>
    <dgm:cxn modelId="{33E32CA1-EDB7-49A7-9C68-8CFCEA280035}" type="presParOf" srcId="{DE292DF0-BF4D-4884-8950-6D29EF3D7463}" destId="{AB1A427B-48A6-4363-9712-1A4BB245AF01}" srcOrd="5" destOrd="0" presId="urn:microsoft.com/office/officeart/2005/8/layout/vList2"/>
    <dgm:cxn modelId="{A59B4256-BF2C-4179-98AC-7162A50509BF}" type="presParOf" srcId="{DE292DF0-BF4D-4884-8950-6D29EF3D7463}" destId="{258E350E-CECF-473D-8348-6CEEABCE3975}" srcOrd="6" destOrd="0" presId="urn:microsoft.com/office/officeart/2005/8/layout/vList2"/>
    <dgm:cxn modelId="{41121865-1535-47D7-B8B8-AE3CF4C17901}" type="presParOf" srcId="{DE292DF0-BF4D-4884-8950-6D29EF3D7463}" destId="{047973E6-7090-4ABF-90DB-4B21E8B7025D}" srcOrd="7" destOrd="0" presId="urn:microsoft.com/office/officeart/2005/8/layout/vList2"/>
    <dgm:cxn modelId="{0405E4E5-1324-46A4-8FFC-F058E5C978AA}" type="presParOf" srcId="{DE292DF0-BF4D-4884-8950-6D29EF3D7463}" destId="{F3564221-F10F-4116-AB36-1AA42A1A9E47}" srcOrd="8" destOrd="0" presId="urn:microsoft.com/office/officeart/2005/8/layout/vList2"/>
    <dgm:cxn modelId="{AF7A7065-1886-495E-9A6B-6A636327F8BC}" type="presParOf" srcId="{DE292DF0-BF4D-4884-8950-6D29EF3D7463}" destId="{3BACE3C4-B8C8-4CFA-910E-46BAFDB8071E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6C7A65-17FF-4971-8C4F-4F533B6C9E6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52B8F8-410B-4BB4-99DE-D7BAC8195EE5}">
      <dgm:prSet phldrT="[Text]"/>
      <dgm:spPr/>
      <dgm:t>
        <a:bodyPr/>
        <a:lstStyle/>
        <a:p>
          <a:r>
            <a:rPr lang="en-US" b="1" dirty="0" smtClean="0"/>
            <a:t>If(ADC1</a:t>
          </a:r>
          <a:r>
            <a:rPr lang="en-US" dirty="0" smtClean="0"/>
            <a:t>-&gt;SR&amp;(</a:t>
          </a:r>
          <a:r>
            <a:rPr lang="en-US" b="1" dirty="0" smtClean="0"/>
            <a:t>1</a:t>
          </a:r>
          <a:r>
            <a:rPr lang="en-US" dirty="0" smtClean="0"/>
            <a:t>&lt;&lt;</a:t>
          </a:r>
          <a:r>
            <a:rPr lang="en-US" b="1" dirty="0" smtClean="0"/>
            <a:t>1)) </a:t>
          </a:r>
          <a:r>
            <a:rPr lang="en-US" dirty="0" smtClean="0"/>
            <a:t>// If conversion has finished (Check EOC bit) </a:t>
          </a:r>
          <a:br>
            <a:rPr lang="en-US" dirty="0" smtClean="0"/>
          </a:br>
          <a:endParaRPr lang="en-US" dirty="0"/>
        </a:p>
      </dgm:t>
    </dgm:pt>
    <dgm:pt modelId="{392A28AD-EBDC-4290-9035-A4E42485B489}" type="parTrans" cxnId="{15B3C868-A161-4184-9C17-018358E4A1A7}">
      <dgm:prSet/>
      <dgm:spPr/>
      <dgm:t>
        <a:bodyPr/>
        <a:lstStyle/>
        <a:p>
          <a:endParaRPr lang="en-US"/>
        </a:p>
      </dgm:t>
    </dgm:pt>
    <dgm:pt modelId="{45439806-8089-4B2D-B216-7EB7A6DF1B5A}" type="sibTrans" cxnId="{15B3C868-A161-4184-9C17-018358E4A1A7}">
      <dgm:prSet/>
      <dgm:spPr/>
      <dgm:t>
        <a:bodyPr/>
        <a:lstStyle/>
        <a:p>
          <a:endParaRPr lang="en-US"/>
        </a:p>
      </dgm:t>
    </dgm:pt>
    <dgm:pt modelId="{553513B1-A716-4225-A16E-E1C17052CD6C}">
      <dgm:prSet phldrT="[Text]"/>
      <dgm:spPr/>
      <dgm:t>
        <a:bodyPr/>
        <a:lstStyle/>
        <a:p>
          <a:r>
            <a:rPr lang="en-US" dirty="0" smtClean="0"/>
            <a:t>Value=ADC1-&gt;DR&amp;</a:t>
          </a:r>
          <a:r>
            <a:rPr lang="en-US" b="1" dirty="0" smtClean="0"/>
            <a:t>0x0FFF</a:t>
          </a:r>
          <a:r>
            <a:rPr lang="en-US" dirty="0" smtClean="0"/>
            <a:t>// Read AD converted value</a:t>
          </a:r>
          <a:br>
            <a:rPr lang="en-US" dirty="0" smtClean="0"/>
          </a:br>
          <a:endParaRPr lang="en-US" dirty="0"/>
        </a:p>
      </dgm:t>
    </dgm:pt>
    <dgm:pt modelId="{AA4A50D5-8F69-4ED7-91F0-349631520771}" type="parTrans" cxnId="{2E02C75A-F070-4304-9080-F15F25D4C805}">
      <dgm:prSet/>
      <dgm:spPr/>
      <dgm:t>
        <a:bodyPr/>
        <a:lstStyle/>
        <a:p>
          <a:endParaRPr lang="en-US"/>
        </a:p>
      </dgm:t>
    </dgm:pt>
    <dgm:pt modelId="{0FD598CC-8534-4F44-AC5C-F9495EFB04B6}" type="sibTrans" cxnId="{2E02C75A-F070-4304-9080-F15F25D4C805}">
      <dgm:prSet/>
      <dgm:spPr/>
      <dgm:t>
        <a:bodyPr/>
        <a:lstStyle/>
        <a:p>
          <a:endParaRPr lang="en-US"/>
        </a:p>
      </dgm:t>
    </dgm:pt>
    <dgm:pt modelId="{3DE231E8-57FC-433E-8AA9-F1D05430C9B0}">
      <dgm:prSet phldrT="[Text]"/>
      <dgm:spPr/>
      <dgm:t>
        <a:bodyPr/>
        <a:lstStyle/>
        <a:p>
          <a:r>
            <a:rPr lang="en-US" dirty="0" smtClean="0"/>
            <a:t>ADC1-&gt;CR2|=</a:t>
          </a:r>
          <a:r>
            <a:rPr lang="en-US" b="1" dirty="0" smtClean="0"/>
            <a:t>1</a:t>
          </a:r>
          <a:r>
            <a:rPr lang="en-US" dirty="0" smtClean="0"/>
            <a:t>&lt;&lt;</a:t>
          </a:r>
          <a:r>
            <a:rPr lang="en-US" b="1" dirty="0" smtClean="0"/>
            <a:t>22</a:t>
          </a:r>
          <a:r>
            <a:rPr lang="en-US" dirty="0" smtClean="0"/>
            <a:t>// Start new conversion</a:t>
          </a:r>
          <a:br>
            <a:rPr lang="en-US" dirty="0" smtClean="0"/>
          </a:br>
          <a:endParaRPr lang="en-US" dirty="0"/>
        </a:p>
      </dgm:t>
    </dgm:pt>
    <dgm:pt modelId="{EC4CD053-1636-402C-8C9C-3C669FCC4E5F}" type="parTrans" cxnId="{C53A809B-28DC-4E25-A9EF-B39397E7D90C}">
      <dgm:prSet/>
      <dgm:spPr/>
      <dgm:t>
        <a:bodyPr/>
        <a:lstStyle/>
        <a:p>
          <a:endParaRPr lang="en-US"/>
        </a:p>
      </dgm:t>
    </dgm:pt>
    <dgm:pt modelId="{FC5B0694-0638-45B3-B95B-6072EF1D97BC}" type="sibTrans" cxnId="{C53A809B-28DC-4E25-A9EF-B39397E7D90C}">
      <dgm:prSet/>
      <dgm:spPr/>
      <dgm:t>
        <a:bodyPr/>
        <a:lstStyle/>
        <a:p>
          <a:endParaRPr lang="en-US"/>
        </a:p>
      </dgm:t>
    </dgm:pt>
    <dgm:pt modelId="{7411C43D-2CF7-4A1F-A860-B1A385D79C3F}" type="pres">
      <dgm:prSet presAssocID="{006C7A65-17FF-4971-8C4F-4F533B6C9E6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AAC26C-D287-4C02-86A1-BE1991BF1FFB}" type="pres">
      <dgm:prSet presAssocID="{2F52B8F8-410B-4BB4-99DE-D7BAC8195EE5}" presName="parentLin" presStyleCnt="0"/>
      <dgm:spPr/>
    </dgm:pt>
    <dgm:pt modelId="{CEC4A6EF-515D-46BE-AE5E-0E93450C65E8}" type="pres">
      <dgm:prSet presAssocID="{2F52B8F8-410B-4BB4-99DE-D7BAC8195EE5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7B91D5E-6008-442D-BC60-CDE252CCE204}" type="pres">
      <dgm:prSet presAssocID="{2F52B8F8-410B-4BB4-99DE-D7BAC8195EE5}" presName="parentText" presStyleLbl="node1" presStyleIdx="0" presStyleCnt="3" custScaleX="100384" custScaleY="15356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317D03-9B50-44B9-A2B9-72BD5C24ED53}" type="pres">
      <dgm:prSet presAssocID="{2F52B8F8-410B-4BB4-99DE-D7BAC8195EE5}" presName="negativeSpace" presStyleCnt="0"/>
      <dgm:spPr/>
    </dgm:pt>
    <dgm:pt modelId="{46196A40-5490-40A2-A490-ECA33B527E88}" type="pres">
      <dgm:prSet presAssocID="{2F52B8F8-410B-4BB4-99DE-D7BAC8195EE5}" presName="childText" presStyleLbl="conFgAcc1" presStyleIdx="0" presStyleCnt="3">
        <dgm:presLayoutVars>
          <dgm:bulletEnabled val="1"/>
        </dgm:presLayoutVars>
      </dgm:prSet>
      <dgm:spPr/>
    </dgm:pt>
    <dgm:pt modelId="{2566CF22-0367-4101-9304-EB5999E5FCD7}" type="pres">
      <dgm:prSet presAssocID="{45439806-8089-4B2D-B216-7EB7A6DF1B5A}" presName="spaceBetweenRectangles" presStyleCnt="0"/>
      <dgm:spPr/>
    </dgm:pt>
    <dgm:pt modelId="{A5AA53C7-A5F4-44DC-A18B-D0E40FD4D6B7}" type="pres">
      <dgm:prSet presAssocID="{553513B1-A716-4225-A16E-E1C17052CD6C}" presName="parentLin" presStyleCnt="0"/>
      <dgm:spPr/>
    </dgm:pt>
    <dgm:pt modelId="{1D42ED70-060B-40B1-8AFE-8D2711727107}" type="pres">
      <dgm:prSet presAssocID="{553513B1-A716-4225-A16E-E1C17052CD6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690A29B-FE38-409D-A977-3D4295AEB2E0}" type="pres">
      <dgm:prSet presAssocID="{553513B1-A716-4225-A16E-E1C17052CD6C}" presName="parentText" presStyleLbl="node1" presStyleIdx="1" presStyleCnt="3" custScaleX="101568" custScaleY="14937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F51C70-154D-4B94-A881-5074CEE7F37A}" type="pres">
      <dgm:prSet presAssocID="{553513B1-A716-4225-A16E-E1C17052CD6C}" presName="negativeSpace" presStyleCnt="0"/>
      <dgm:spPr/>
    </dgm:pt>
    <dgm:pt modelId="{AE6E859B-D1BB-4F38-AC48-F0494F9C7E7D}" type="pres">
      <dgm:prSet presAssocID="{553513B1-A716-4225-A16E-E1C17052CD6C}" presName="childText" presStyleLbl="conFgAcc1" presStyleIdx="1" presStyleCnt="3">
        <dgm:presLayoutVars>
          <dgm:bulletEnabled val="1"/>
        </dgm:presLayoutVars>
      </dgm:prSet>
      <dgm:spPr/>
    </dgm:pt>
    <dgm:pt modelId="{52FEA41F-580A-43A8-9008-1DF09C3B7CC5}" type="pres">
      <dgm:prSet presAssocID="{0FD598CC-8534-4F44-AC5C-F9495EFB04B6}" presName="spaceBetweenRectangles" presStyleCnt="0"/>
      <dgm:spPr/>
    </dgm:pt>
    <dgm:pt modelId="{F279E4B8-2FA7-4D68-869B-6DB12D2F5FA7}" type="pres">
      <dgm:prSet presAssocID="{3DE231E8-57FC-433E-8AA9-F1D05430C9B0}" presName="parentLin" presStyleCnt="0"/>
      <dgm:spPr/>
    </dgm:pt>
    <dgm:pt modelId="{7C471470-6114-4DE9-8581-9B79530A4398}" type="pres">
      <dgm:prSet presAssocID="{3DE231E8-57FC-433E-8AA9-F1D05430C9B0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1F0A2598-90BC-4157-96CA-C28695477F69}" type="pres">
      <dgm:prSet presAssocID="{3DE231E8-57FC-433E-8AA9-F1D05430C9B0}" presName="parentText" presStyleLbl="node1" presStyleIdx="2" presStyleCnt="3" custScaleX="102159" custScaleY="15575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E4A611-FC83-458E-9225-092A8821D4EA}" type="pres">
      <dgm:prSet presAssocID="{3DE231E8-57FC-433E-8AA9-F1D05430C9B0}" presName="negativeSpace" presStyleCnt="0"/>
      <dgm:spPr/>
    </dgm:pt>
    <dgm:pt modelId="{1801C0DD-5288-4281-9D47-602873AAC420}" type="pres">
      <dgm:prSet presAssocID="{3DE231E8-57FC-433E-8AA9-F1D05430C9B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ED1F338-BCD0-49D7-B195-AA8F28EB655D}" type="presOf" srcId="{3DE231E8-57FC-433E-8AA9-F1D05430C9B0}" destId="{1F0A2598-90BC-4157-96CA-C28695477F69}" srcOrd="1" destOrd="0" presId="urn:microsoft.com/office/officeart/2005/8/layout/list1"/>
    <dgm:cxn modelId="{9D25651D-8215-4D2A-9992-F7B044D14C0F}" type="presOf" srcId="{2F52B8F8-410B-4BB4-99DE-D7BAC8195EE5}" destId="{87B91D5E-6008-442D-BC60-CDE252CCE204}" srcOrd="1" destOrd="0" presId="urn:microsoft.com/office/officeart/2005/8/layout/list1"/>
    <dgm:cxn modelId="{C53A809B-28DC-4E25-A9EF-B39397E7D90C}" srcId="{006C7A65-17FF-4971-8C4F-4F533B6C9E64}" destId="{3DE231E8-57FC-433E-8AA9-F1D05430C9B0}" srcOrd="2" destOrd="0" parTransId="{EC4CD053-1636-402C-8C9C-3C669FCC4E5F}" sibTransId="{FC5B0694-0638-45B3-B95B-6072EF1D97BC}"/>
    <dgm:cxn modelId="{2E02C75A-F070-4304-9080-F15F25D4C805}" srcId="{006C7A65-17FF-4971-8C4F-4F533B6C9E64}" destId="{553513B1-A716-4225-A16E-E1C17052CD6C}" srcOrd="1" destOrd="0" parTransId="{AA4A50D5-8F69-4ED7-91F0-349631520771}" sibTransId="{0FD598CC-8534-4F44-AC5C-F9495EFB04B6}"/>
    <dgm:cxn modelId="{D553D309-B5FB-4DE7-A0D1-E08983E80682}" type="presOf" srcId="{553513B1-A716-4225-A16E-E1C17052CD6C}" destId="{C690A29B-FE38-409D-A977-3D4295AEB2E0}" srcOrd="1" destOrd="0" presId="urn:microsoft.com/office/officeart/2005/8/layout/list1"/>
    <dgm:cxn modelId="{887FA97E-D7B1-482D-8BDA-724F2911A066}" type="presOf" srcId="{3DE231E8-57FC-433E-8AA9-F1D05430C9B0}" destId="{7C471470-6114-4DE9-8581-9B79530A4398}" srcOrd="0" destOrd="0" presId="urn:microsoft.com/office/officeart/2005/8/layout/list1"/>
    <dgm:cxn modelId="{AC336CFC-6723-451C-BEC4-7BF98F3F4577}" type="presOf" srcId="{006C7A65-17FF-4971-8C4F-4F533B6C9E64}" destId="{7411C43D-2CF7-4A1F-A860-B1A385D79C3F}" srcOrd="0" destOrd="0" presId="urn:microsoft.com/office/officeart/2005/8/layout/list1"/>
    <dgm:cxn modelId="{3E7B388E-73A9-419B-A5D3-15EF5329D4AF}" type="presOf" srcId="{2F52B8F8-410B-4BB4-99DE-D7BAC8195EE5}" destId="{CEC4A6EF-515D-46BE-AE5E-0E93450C65E8}" srcOrd="0" destOrd="0" presId="urn:microsoft.com/office/officeart/2005/8/layout/list1"/>
    <dgm:cxn modelId="{5C4B62E5-A9A8-47AE-AD13-92040FA469DF}" type="presOf" srcId="{553513B1-A716-4225-A16E-E1C17052CD6C}" destId="{1D42ED70-060B-40B1-8AFE-8D2711727107}" srcOrd="0" destOrd="0" presId="urn:microsoft.com/office/officeart/2005/8/layout/list1"/>
    <dgm:cxn modelId="{15B3C868-A161-4184-9C17-018358E4A1A7}" srcId="{006C7A65-17FF-4971-8C4F-4F533B6C9E64}" destId="{2F52B8F8-410B-4BB4-99DE-D7BAC8195EE5}" srcOrd="0" destOrd="0" parTransId="{392A28AD-EBDC-4290-9035-A4E42485B489}" sibTransId="{45439806-8089-4B2D-B216-7EB7A6DF1B5A}"/>
    <dgm:cxn modelId="{ED4714B4-A7D5-4FEE-A44E-379340B24C2B}" type="presParOf" srcId="{7411C43D-2CF7-4A1F-A860-B1A385D79C3F}" destId="{60AAC26C-D287-4C02-86A1-BE1991BF1FFB}" srcOrd="0" destOrd="0" presId="urn:microsoft.com/office/officeart/2005/8/layout/list1"/>
    <dgm:cxn modelId="{B51A634F-453A-47B0-A2BC-AD50A47DB9DA}" type="presParOf" srcId="{60AAC26C-D287-4C02-86A1-BE1991BF1FFB}" destId="{CEC4A6EF-515D-46BE-AE5E-0E93450C65E8}" srcOrd="0" destOrd="0" presId="urn:microsoft.com/office/officeart/2005/8/layout/list1"/>
    <dgm:cxn modelId="{92E114AB-8C42-4555-962C-D29E0178CEA3}" type="presParOf" srcId="{60AAC26C-D287-4C02-86A1-BE1991BF1FFB}" destId="{87B91D5E-6008-442D-BC60-CDE252CCE204}" srcOrd="1" destOrd="0" presId="urn:microsoft.com/office/officeart/2005/8/layout/list1"/>
    <dgm:cxn modelId="{753E5EF0-14B2-4544-91E9-C5A19C1817BD}" type="presParOf" srcId="{7411C43D-2CF7-4A1F-A860-B1A385D79C3F}" destId="{5A317D03-9B50-44B9-A2B9-72BD5C24ED53}" srcOrd="1" destOrd="0" presId="urn:microsoft.com/office/officeart/2005/8/layout/list1"/>
    <dgm:cxn modelId="{2705DD96-EE6A-428F-B277-B26B9CA170C9}" type="presParOf" srcId="{7411C43D-2CF7-4A1F-A860-B1A385D79C3F}" destId="{46196A40-5490-40A2-A490-ECA33B527E88}" srcOrd="2" destOrd="0" presId="urn:microsoft.com/office/officeart/2005/8/layout/list1"/>
    <dgm:cxn modelId="{32362A45-AF04-408F-A58B-CCDE8445B2D8}" type="presParOf" srcId="{7411C43D-2CF7-4A1F-A860-B1A385D79C3F}" destId="{2566CF22-0367-4101-9304-EB5999E5FCD7}" srcOrd="3" destOrd="0" presId="urn:microsoft.com/office/officeart/2005/8/layout/list1"/>
    <dgm:cxn modelId="{66761805-C733-4485-91F1-2213004D1B50}" type="presParOf" srcId="{7411C43D-2CF7-4A1F-A860-B1A385D79C3F}" destId="{A5AA53C7-A5F4-44DC-A18B-D0E40FD4D6B7}" srcOrd="4" destOrd="0" presId="urn:microsoft.com/office/officeart/2005/8/layout/list1"/>
    <dgm:cxn modelId="{FF7C66D6-5787-4582-9A3E-E62B2BCBB4DD}" type="presParOf" srcId="{A5AA53C7-A5F4-44DC-A18B-D0E40FD4D6B7}" destId="{1D42ED70-060B-40B1-8AFE-8D2711727107}" srcOrd="0" destOrd="0" presId="urn:microsoft.com/office/officeart/2005/8/layout/list1"/>
    <dgm:cxn modelId="{B68264B8-3024-4E02-8C97-1FAAA9E5044F}" type="presParOf" srcId="{A5AA53C7-A5F4-44DC-A18B-D0E40FD4D6B7}" destId="{C690A29B-FE38-409D-A977-3D4295AEB2E0}" srcOrd="1" destOrd="0" presId="urn:microsoft.com/office/officeart/2005/8/layout/list1"/>
    <dgm:cxn modelId="{8FC3B14C-BB75-45BA-A789-93EEB19D17CA}" type="presParOf" srcId="{7411C43D-2CF7-4A1F-A860-B1A385D79C3F}" destId="{66F51C70-154D-4B94-A881-5074CEE7F37A}" srcOrd="5" destOrd="0" presId="urn:microsoft.com/office/officeart/2005/8/layout/list1"/>
    <dgm:cxn modelId="{BE4B5281-A31B-433B-A09B-A06B6758FF53}" type="presParOf" srcId="{7411C43D-2CF7-4A1F-A860-B1A385D79C3F}" destId="{AE6E859B-D1BB-4F38-AC48-F0494F9C7E7D}" srcOrd="6" destOrd="0" presId="urn:microsoft.com/office/officeart/2005/8/layout/list1"/>
    <dgm:cxn modelId="{A385D745-484E-4A02-915E-E31E55C4ACB6}" type="presParOf" srcId="{7411C43D-2CF7-4A1F-A860-B1A385D79C3F}" destId="{52FEA41F-580A-43A8-9008-1DF09C3B7CC5}" srcOrd="7" destOrd="0" presId="urn:microsoft.com/office/officeart/2005/8/layout/list1"/>
    <dgm:cxn modelId="{60D844E5-4865-459C-A07B-920FE528D4C6}" type="presParOf" srcId="{7411C43D-2CF7-4A1F-A860-B1A385D79C3F}" destId="{F279E4B8-2FA7-4D68-869B-6DB12D2F5FA7}" srcOrd="8" destOrd="0" presId="urn:microsoft.com/office/officeart/2005/8/layout/list1"/>
    <dgm:cxn modelId="{4770CB3B-5CE4-43D5-A694-139AF1D88EA4}" type="presParOf" srcId="{F279E4B8-2FA7-4D68-869B-6DB12D2F5FA7}" destId="{7C471470-6114-4DE9-8581-9B79530A4398}" srcOrd="0" destOrd="0" presId="urn:microsoft.com/office/officeart/2005/8/layout/list1"/>
    <dgm:cxn modelId="{298E813C-4D85-49D1-92FC-EBF3D40C4622}" type="presParOf" srcId="{F279E4B8-2FA7-4D68-869B-6DB12D2F5FA7}" destId="{1F0A2598-90BC-4157-96CA-C28695477F69}" srcOrd="1" destOrd="0" presId="urn:microsoft.com/office/officeart/2005/8/layout/list1"/>
    <dgm:cxn modelId="{0DE738B7-AEE9-42E7-AC00-B21F917BF2A5}" type="presParOf" srcId="{7411C43D-2CF7-4A1F-A860-B1A385D79C3F}" destId="{EFE4A611-FC83-458E-9225-092A8821D4EA}" srcOrd="9" destOrd="0" presId="urn:microsoft.com/office/officeart/2005/8/layout/list1"/>
    <dgm:cxn modelId="{CBF6D2B3-7BC5-4C74-B657-6A64C12C7885}" type="presParOf" srcId="{7411C43D-2CF7-4A1F-A860-B1A385D79C3F}" destId="{1801C0DD-5288-4281-9D47-602873AAC42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3F046-3DE3-4C22-BB9B-6C9BE7BB97A6}">
      <dsp:nvSpPr>
        <dsp:cNvPr id="0" name=""/>
        <dsp:cNvSpPr/>
      </dsp:nvSpPr>
      <dsp:spPr>
        <a:xfrm>
          <a:off x="0" y="0"/>
          <a:ext cx="5827485" cy="10973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ADC-&gt;CR1|=</a:t>
          </a:r>
          <a:r>
            <a:rPr lang="en-US" sz="2400" b="1" kern="1200" dirty="0" smtClean="0"/>
            <a:t>1</a:t>
          </a:r>
          <a:r>
            <a:rPr lang="en-US" sz="2400" kern="1200" dirty="0" smtClean="0"/>
            <a:t>&lt;&lt;</a:t>
          </a:r>
          <a:r>
            <a:rPr lang="en-US" sz="2400" b="1" kern="1200" dirty="0" smtClean="0"/>
            <a:t>5;</a:t>
          </a:r>
          <a:endParaRPr lang="en-US" sz="2400" kern="1200" dirty="0"/>
        </a:p>
      </dsp:txBody>
      <dsp:txXfrm>
        <a:off x="53566" y="53566"/>
        <a:ext cx="5720353" cy="990181"/>
      </dsp:txXfrm>
    </dsp:sp>
    <dsp:sp modelId="{42E67B67-12BA-4C81-93A9-70F0C2A107BF}">
      <dsp:nvSpPr>
        <dsp:cNvPr id="0" name=""/>
        <dsp:cNvSpPr/>
      </dsp:nvSpPr>
      <dsp:spPr>
        <a:xfrm>
          <a:off x="0" y="1113680"/>
          <a:ext cx="5827485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02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 EOC interrupt</a:t>
          </a:r>
          <a:br>
            <a:rPr lang="en-US" sz="1900" kern="1200" dirty="0" smtClean="0"/>
          </a:br>
          <a:endParaRPr lang="en-US" sz="1900" kern="1200" dirty="0"/>
        </a:p>
      </dsp:txBody>
      <dsp:txXfrm>
        <a:off x="0" y="1113680"/>
        <a:ext cx="5827485" cy="596160"/>
      </dsp:txXfrm>
    </dsp:sp>
    <dsp:sp modelId="{7045B5CA-333B-4C6C-91DB-DC2C72FB654A}">
      <dsp:nvSpPr>
        <dsp:cNvPr id="0" name=""/>
        <dsp:cNvSpPr/>
      </dsp:nvSpPr>
      <dsp:spPr>
        <a:xfrm>
          <a:off x="0" y="1709841"/>
          <a:ext cx="5827485" cy="10973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NIVC-&gt;ISER[</a:t>
          </a:r>
          <a:r>
            <a:rPr lang="en-US" sz="2400" b="1" i="0" kern="1200" dirty="0" smtClean="0"/>
            <a:t>0</a:t>
          </a:r>
          <a:r>
            <a:rPr lang="en-US" sz="2400" b="0" i="0" kern="1200" dirty="0" smtClean="0"/>
            <a:t>] |= (</a:t>
          </a:r>
          <a:r>
            <a:rPr lang="en-US" sz="2400" b="1" i="0" kern="1200" dirty="0" smtClean="0"/>
            <a:t>1</a:t>
          </a:r>
          <a:r>
            <a:rPr lang="en-US" sz="2400" b="0" i="0" kern="1200" dirty="0" smtClean="0"/>
            <a:t>&lt;&lt;</a:t>
          </a:r>
          <a:r>
            <a:rPr lang="en-US" sz="2400" b="1" i="0" kern="1200" dirty="0" smtClean="0"/>
            <a:t>18</a:t>
          </a:r>
          <a:r>
            <a:rPr lang="en-US" sz="2400" b="0" i="0" kern="1200" dirty="0" smtClean="0"/>
            <a:t>);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>
        <a:off x="53566" y="1763407"/>
        <a:ext cx="5720353" cy="990181"/>
      </dsp:txXfrm>
    </dsp:sp>
    <dsp:sp modelId="{402848BD-42D9-4D73-94C3-3102728EB63C}">
      <dsp:nvSpPr>
        <dsp:cNvPr id="0" name=""/>
        <dsp:cNvSpPr/>
      </dsp:nvSpPr>
      <dsp:spPr>
        <a:xfrm>
          <a:off x="0" y="2807154"/>
          <a:ext cx="5827485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02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b="0" i="0" kern="1200" dirty="0" smtClean="0"/>
            <a:t>Interrupt number 18 </a:t>
          </a:r>
          <a:endParaRPr lang="en-US" sz="1900" kern="1200" dirty="0"/>
        </a:p>
      </dsp:txBody>
      <dsp:txXfrm>
        <a:off x="0" y="2807154"/>
        <a:ext cx="5827485" cy="397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A14CD6-273A-46A0-9769-64E916CFDB6C}">
      <dsp:nvSpPr>
        <dsp:cNvPr id="0" name=""/>
        <dsp:cNvSpPr/>
      </dsp:nvSpPr>
      <dsp:spPr>
        <a:xfrm>
          <a:off x="0" y="1128789"/>
          <a:ext cx="9742714" cy="5841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	ADC1-&gt;CR2|=</a:t>
          </a:r>
          <a:r>
            <a:rPr lang="en-US" sz="1500" b="1" kern="1200" dirty="0" smtClean="0"/>
            <a:t>1</a:t>
          </a:r>
          <a:r>
            <a:rPr lang="en-US" sz="1500" kern="1200" dirty="0" smtClean="0"/>
            <a:t>&lt;&lt;</a:t>
          </a:r>
          <a:r>
            <a:rPr lang="en-US" sz="1500" b="1" kern="1200" dirty="0" smtClean="0"/>
            <a:t>20</a:t>
          </a:r>
          <a:endParaRPr lang="en-US" sz="1500" kern="1200" dirty="0"/>
        </a:p>
      </dsp:txBody>
      <dsp:txXfrm>
        <a:off x="28518" y="1157307"/>
        <a:ext cx="9685678" cy="527155"/>
      </dsp:txXfrm>
    </dsp:sp>
    <dsp:sp modelId="{62009E02-5754-4F67-9865-206CDD573305}">
      <dsp:nvSpPr>
        <dsp:cNvPr id="0" name=""/>
        <dsp:cNvSpPr/>
      </dsp:nvSpPr>
      <dsp:spPr>
        <a:xfrm>
          <a:off x="0" y="621864"/>
          <a:ext cx="9742714" cy="503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331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smtClean="0"/>
            <a:t>Set SWSTART as trigger</a:t>
          </a:r>
          <a:endParaRPr lang="en-US" sz="1200" kern="1200" dirty="0"/>
        </a:p>
      </dsp:txBody>
      <dsp:txXfrm>
        <a:off x="0" y="621864"/>
        <a:ext cx="9742714" cy="503118"/>
      </dsp:txXfrm>
    </dsp:sp>
    <dsp:sp modelId="{A7196F38-A6F7-4A3F-9FFB-EA1D8B45A596}">
      <dsp:nvSpPr>
        <dsp:cNvPr id="0" name=""/>
        <dsp:cNvSpPr/>
      </dsp:nvSpPr>
      <dsp:spPr>
        <a:xfrm>
          <a:off x="0" y="152400"/>
          <a:ext cx="9742714" cy="4399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	ADC1-&gt;CR2|=</a:t>
          </a:r>
          <a:r>
            <a:rPr lang="en-US" sz="1500" b="1" kern="1200" dirty="0" smtClean="0"/>
            <a:t>7</a:t>
          </a:r>
          <a:r>
            <a:rPr lang="en-US" sz="1500" kern="1200" dirty="0" smtClean="0"/>
            <a:t>&lt;&lt;</a:t>
          </a:r>
          <a:r>
            <a:rPr lang="en-US" sz="1500" b="1" kern="1200" dirty="0" smtClean="0"/>
            <a:t>17</a:t>
          </a:r>
          <a:endParaRPr lang="en-US" sz="1500" kern="1200" dirty="0"/>
        </a:p>
      </dsp:txBody>
      <dsp:txXfrm>
        <a:off x="21475" y="173875"/>
        <a:ext cx="9699764" cy="396967"/>
      </dsp:txXfrm>
    </dsp:sp>
    <dsp:sp modelId="{896AF908-3E8C-47CF-B922-CF646D4B32AE}">
      <dsp:nvSpPr>
        <dsp:cNvPr id="0" name=""/>
        <dsp:cNvSpPr/>
      </dsp:nvSpPr>
      <dsp:spPr>
        <a:xfrm>
          <a:off x="0" y="1729986"/>
          <a:ext cx="9742714" cy="494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331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smtClean="0"/>
            <a:t>Enable external trigger</a:t>
          </a:r>
          <a:endParaRPr lang="en-US" sz="1200" kern="1200" dirty="0"/>
        </a:p>
      </dsp:txBody>
      <dsp:txXfrm>
        <a:off x="0" y="1729986"/>
        <a:ext cx="9742714" cy="494080"/>
      </dsp:txXfrm>
    </dsp:sp>
    <dsp:sp modelId="{F86A3BDB-E2FA-435B-A056-CE4C29CE0DA6}">
      <dsp:nvSpPr>
        <dsp:cNvPr id="0" name=""/>
        <dsp:cNvSpPr/>
      </dsp:nvSpPr>
      <dsp:spPr>
        <a:xfrm>
          <a:off x="0" y="2238005"/>
          <a:ext cx="9742714" cy="3608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	ADC1-&gt;CR2&amp;=~</a:t>
          </a:r>
          <a:r>
            <a:rPr lang="en-US" sz="1500" b="1" kern="1200" dirty="0" smtClean="0"/>
            <a:t>1</a:t>
          </a:r>
          <a:r>
            <a:rPr lang="en-US" sz="1500" kern="1200" dirty="0" smtClean="0"/>
            <a:t>&lt;&lt;</a:t>
          </a:r>
          <a:r>
            <a:rPr lang="en-US" sz="1500" b="1" kern="1200" dirty="0" smtClean="0"/>
            <a:t>11</a:t>
          </a:r>
          <a:endParaRPr lang="en-US" sz="1500" kern="1200" dirty="0"/>
        </a:p>
      </dsp:txBody>
      <dsp:txXfrm>
        <a:off x="17614" y="2255619"/>
        <a:ext cx="9707486" cy="325603"/>
      </dsp:txXfrm>
    </dsp:sp>
    <dsp:sp modelId="{AB1A427B-48A6-4363-9712-1A4BB245AF01}">
      <dsp:nvSpPr>
        <dsp:cNvPr id="0" name=""/>
        <dsp:cNvSpPr/>
      </dsp:nvSpPr>
      <dsp:spPr>
        <a:xfrm>
          <a:off x="0" y="2708207"/>
          <a:ext cx="9742714" cy="494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331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smtClean="0"/>
            <a:t>Right data alignment</a:t>
          </a:r>
          <a:endParaRPr lang="en-US" sz="1200" kern="1200" dirty="0"/>
        </a:p>
      </dsp:txBody>
      <dsp:txXfrm>
        <a:off x="0" y="2708207"/>
        <a:ext cx="9742714" cy="494080"/>
      </dsp:txXfrm>
    </dsp:sp>
    <dsp:sp modelId="{258E350E-CECF-473D-8348-6CEEABCE3975}">
      <dsp:nvSpPr>
        <dsp:cNvPr id="0" name=""/>
        <dsp:cNvSpPr/>
      </dsp:nvSpPr>
      <dsp:spPr>
        <a:xfrm>
          <a:off x="0" y="4187461"/>
          <a:ext cx="9742714" cy="5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	ADC1-&gt;CR2-&gt;|=</a:t>
          </a:r>
          <a:r>
            <a:rPr lang="en-US" sz="1500" b="1" kern="1200" dirty="0" smtClean="0"/>
            <a:t>1</a:t>
          </a:r>
          <a:r>
            <a:rPr lang="en-US" sz="1500" kern="1200" dirty="0" smtClean="0"/>
            <a:t>&lt;&lt;</a:t>
          </a:r>
          <a:r>
            <a:rPr lang="en-US" sz="1500" b="1" kern="1200" dirty="0" smtClean="0"/>
            <a:t>0</a:t>
          </a:r>
          <a:endParaRPr lang="en-US" sz="1500" kern="1200" dirty="0"/>
        </a:p>
      </dsp:txBody>
      <dsp:txXfrm>
        <a:off x="24936" y="4212397"/>
        <a:ext cx="9692842" cy="460937"/>
      </dsp:txXfrm>
    </dsp:sp>
    <dsp:sp modelId="{047973E6-7090-4ABF-90DB-4B21E8B7025D}">
      <dsp:nvSpPr>
        <dsp:cNvPr id="0" name=""/>
        <dsp:cNvSpPr/>
      </dsp:nvSpPr>
      <dsp:spPr>
        <a:xfrm>
          <a:off x="0" y="4780831"/>
          <a:ext cx="9742714" cy="424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331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smtClean="0"/>
            <a:t>Turn ADC ON</a:t>
          </a:r>
          <a:endParaRPr lang="en-US" sz="1200" kern="1200" dirty="0"/>
        </a:p>
      </dsp:txBody>
      <dsp:txXfrm>
        <a:off x="0" y="4780831"/>
        <a:ext cx="9742714" cy="424263"/>
      </dsp:txXfrm>
    </dsp:sp>
    <dsp:sp modelId="{F3564221-F10F-4116-AB36-1AA42A1A9E47}">
      <dsp:nvSpPr>
        <dsp:cNvPr id="0" name=""/>
        <dsp:cNvSpPr/>
      </dsp:nvSpPr>
      <dsp:spPr>
        <a:xfrm>
          <a:off x="0" y="2977740"/>
          <a:ext cx="9742714" cy="5082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	ADC1-&gt;CR2|=</a:t>
          </a:r>
          <a:r>
            <a:rPr lang="en-US" sz="1500" b="1" kern="1200" dirty="0" smtClean="0"/>
            <a:t>1</a:t>
          </a:r>
          <a:r>
            <a:rPr lang="en-US" sz="1500" kern="1200" dirty="0" smtClean="0"/>
            <a:t>&lt;&lt;</a:t>
          </a:r>
          <a:r>
            <a:rPr lang="en-US" sz="1500" b="1" kern="1200" dirty="0" smtClean="0"/>
            <a:t>1</a:t>
          </a:r>
          <a:endParaRPr lang="en-US" sz="1500" kern="1200" dirty="0"/>
        </a:p>
      </dsp:txBody>
      <dsp:txXfrm>
        <a:off x="24813" y="3002553"/>
        <a:ext cx="9693088" cy="458665"/>
      </dsp:txXfrm>
    </dsp:sp>
    <dsp:sp modelId="{3BACE3C4-B8C8-4CFA-910E-46BAFDB8071E}">
      <dsp:nvSpPr>
        <dsp:cNvPr id="0" name=""/>
        <dsp:cNvSpPr/>
      </dsp:nvSpPr>
      <dsp:spPr>
        <a:xfrm>
          <a:off x="0" y="3738704"/>
          <a:ext cx="9742714" cy="339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331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smtClean="0"/>
            <a:t>Continuous Conversion</a:t>
          </a:r>
          <a:endParaRPr lang="en-US" sz="1200" kern="1200" dirty="0"/>
        </a:p>
      </dsp:txBody>
      <dsp:txXfrm>
        <a:off x="0" y="3738704"/>
        <a:ext cx="9742714" cy="3397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A14CD6-273A-46A0-9769-64E916CFDB6C}">
      <dsp:nvSpPr>
        <dsp:cNvPr id="0" name=""/>
        <dsp:cNvSpPr/>
      </dsp:nvSpPr>
      <dsp:spPr>
        <a:xfrm>
          <a:off x="0" y="1187058"/>
          <a:ext cx="10972800" cy="4508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	</a:t>
          </a:r>
          <a:r>
            <a:rPr lang="en-US" sz="1100" b="1" kern="1200" dirty="0" smtClean="0"/>
            <a:t>while(ADC1</a:t>
          </a:r>
          <a:r>
            <a:rPr lang="en-US" sz="1100" kern="1200" dirty="0" smtClean="0"/>
            <a:t>-&gt;CR2&amp;(</a:t>
          </a:r>
          <a:r>
            <a:rPr lang="en-US" sz="1100" b="1" kern="1200" dirty="0" smtClean="0"/>
            <a:t>1</a:t>
          </a:r>
          <a:r>
            <a:rPr lang="en-US" sz="1100" kern="1200" dirty="0" smtClean="0"/>
            <a:t>&lt;&lt;</a:t>
          </a:r>
          <a:r>
            <a:rPr lang="en-US" sz="1100" b="1" kern="1200" dirty="0" smtClean="0"/>
            <a:t>3));</a:t>
          </a:r>
          <a:endParaRPr lang="en-US" sz="1100" kern="1200" dirty="0"/>
        </a:p>
      </dsp:txBody>
      <dsp:txXfrm>
        <a:off x="22010" y="1209068"/>
        <a:ext cx="10928780" cy="406847"/>
      </dsp:txXfrm>
    </dsp:sp>
    <dsp:sp modelId="{62009E02-5754-4F67-9865-206CDD573305}">
      <dsp:nvSpPr>
        <dsp:cNvPr id="0" name=""/>
        <dsp:cNvSpPr/>
      </dsp:nvSpPr>
      <dsp:spPr>
        <a:xfrm>
          <a:off x="0" y="929479"/>
          <a:ext cx="10972800" cy="422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86" tIns="13970" rIns="78232" bIns="1397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900" kern="1200" dirty="0" smtClean="0"/>
            <a:t>reset calibration</a:t>
          </a:r>
          <a:endParaRPr lang="en-US" sz="900" kern="1200" dirty="0"/>
        </a:p>
      </dsp:txBody>
      <dsp:txXfrm>
        <a:off x="0" y="929479"/>
        <a:ext cx="10972800" cy="422984"/>
      </dsp:txXfrm>
    </dsp:sp>
    <dsp:sp modelId="{A7196F38-A6F7-4A3F-9FFB-EA1D8B45A596}">
      <dsp:nvSpPr>
        <dsp:cNvPr id="0" name=""/>
        <dsp:cNvSpPr/>
      </dsp:nvSpPr>
      <dsp:spPr>
        <a:xfrm>
          <a:off x="0" y="287676"/>
          <a:ext cx="10972800" cy="4171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	ADC1-&gt;CR2|=</a:t>
          </a:r>
          <a:r>
            <a:rPr lang="en-US" sz="1100" b="1" kern="1200" dirty="0" smtClean="0"/>
            <a:t>1</a:t>
          </a:r>
          <a:r>
            <a:rPr lang="en-US" sz="1100" kern="1200" dirty="0" smtClean="0"/>
            <a:t>&lt;&lt;</a:t>
          </a:r>
          <a:r>
            <a:rPr lang="en-US" sz="1100" b="1" kern="1200" dirty="0" smtClean="0"/>
            <a:t>3</a:t>
          </a:r>
          <a:endParaRPr lang="en-US" sz="1100" kern="1200" dirty="0"/>
        </a:p>
      </dsp:txBody>
      <dsp:txXfrm>
        <a:off x="20364" y="308040"/>
        <a:ext cx="10932072" cy="376434"/>
      </dsp:txXfrm>
    </dsp:sp>
    <dsp:sp modelId="{896AF908-3E8C-47CF-B922-CF646D4B32AE}">
      <dsp:nvSpPr>
        <dsp:cNvPr id="0" name=""/>
        <dsp:cNvSpPr/>
      </dsp:nvSpPr>
      <dsp:spPr>
        <a:xfrm>
          <a:off x="0" y="1723482"/>
          <a:ext cx="10972800" cy="262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86" tIns="13970" rIns="78232" bIns="1397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900" kern="1200" dirty="0" smtClean="0"/>
            <a:t>Wait until Reset is finished</a:t>
          </a:r>
          <a:endParaRPr lang="en-US" sz="900" kern="1200" dirty="0"/>
        </a:p>
      </dsp:txBody>
      <dsp:txXfrm>
        <a:off x="0" y="1723482"/>
        <a:ext cx="10972800" cy="262328"/>
      </dsp:txXfrm>
    </dsp:sp>
    <dsp:sp modelId="{F86A3BDB-E2FA-435B-A056-CE4C29CE0DA6}">
      <dsp:nvSpPr>
        <dsp:cNvPr id="0" name=""/>
        <dsp:cNvSpPr/>
      </dsp:nvSpPr>
      <dsp:spPr>
        <a:xfrm>
          <a:off x="0" y="2018037"/>
          <a:ext cx="10972800" cy="3421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	ADC1-&gt;CR2|=</a:t>
          </a:r>
          <a:r>
            <a:rPr lang="en-US" sz="1100" b="1" kern="1200" dirty="0" smtClean="0"/>
            <a:t>1</a:t>
          </a:r>
          <a:r>
            <a:rPr lang="en-US" sz="1100" kern="1200" dirty="0" smtClean="0"/>
            <a:t>&lt;&lt;</a:t>
          </a:r>
          <a:r>
            <a:rPr lang="en-US" sz="1100" b="1" kern="1200" dirty="0" smtClean="0"/>
            <a:t>2</a:t>
          </a:r>
          <a:endParaRPr lang="en-US" sz="1100" kern="1200" dirty="0"/>
        </a:p>
      </dsp:txBody>
      <dsp:txXfrm>
        <a:off x="16703" y="2034740"/>
        <a:ext cx="10939394" cy="308761"/>
      </dsp:txXfrm>
    </dsp:sp>
    <dsp:sp modelId="{AB1A427B-48A6-4363-9712-1A4BB245AF01}">
      <dsp:nvSpPr>
        <dsp:cNvPr id="0" name=""/>
        <dsp:cNvSpPr/>
      </dsp:nvSpPr>
      <dsp:spPr>
        <a:xfrm>
          <a:off x="0" y="2360970"/>
          <a:ext cx="10972800" cy="256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86" tIns="13970" rIns="78232" bIns="1397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900" kern="1200" dirty="0" smtClean="0"/>
            <a:t>Start Calibration</a:t>
          </a:r>
          <a:endParaRPr lang="en-US" sz="900" kern="1200" dirty="0"/>
        </a:p>
      </dsp:txBody>
      <dsp:txXfrm>
        <a:off x="0" y="2360970"/>
        <a:ext cx="10972800" cy="256135"/>
      </dsp:txXfrm>
    </dsp:sp>
    <dsp:sp modelId="{258E350E-CECF-473D-8348-6CEEABCE3975}">
      <dsp:nvSpPr>
        <dsp:cNvPr id="0" name=""/>
        <dsp:cNvSpPr/>
      </dsp:nvSpPr>
      <dsp:spPr>
        <a:xfrm>
          <a:off x="0" y="3403753"/>
          <a:ext cx="10972800" cy="279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	ADC1-&gt;CR2-&gt;|=</a:t>
          </a:r>
          <a:r>
            <a:rPr lang="en-US" sz="1100" b="1" kern="1200" dirty="0" smtClean="0"/>
            <a:t>1</a:t>
          </a:r>
          <a:r>
            <a:rPr lang="en-US" sz="1100" kern="1200" dirty="0" smtClean="0"/>
            <a:t>&lt;&lt;</a:t>
          </a:r>
          <a:r>
            <a:rPr lang="en-US" sz="1100" b="1" kern="1200" dirty="0" smtClean="0"/>
            <a:t>22</a:t>
          </a:r>
          <a:endParaRPr lang="en-US" sz="1100" kern="1200" dirty="0"/>
        </a:p>
      </dsp:txBody>
      <dsp:txXfrm>
        <a:off x="13659" y="3417412"/>
        <a:ext cx="10945482" cy="252492"/>
      </dsp:txXfrm>
    </dsp:sp>
    <dsp:sp modelId="{047973E6-7090-4ABF-90DB-4B21E8B7025D}">
      <dsp:nvSpPr>
        <dsp:cNvPr id="0" name=""/>
        <dsp:cNvSpPr/>
      </dsp:nvSpPr>
      <dsp:spPr>
        <a:xfrm>
          <a:off x="0" y="3869820"/>
          <a:ext cx="10972800" cy="402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86" tIns="13970" rIns="78232" bIns="1397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900" kern="1200" dirty="0" smtClean="0"/>
            <a:t>Start Conversion</a:t>
          </a:r>
          <a:endParaRPr lang="en-US" sz="900" kern="1200" dirty="0"/>
        </a:p>
      </dsp:txBody>
      <dsp:txXfrm>
        <a:off x="0" y="3869820"/>
        <a:ext cx="10972800" cy="402318"/>
      </dsp:txXfrm>
    </dsp:sp>
    <dsp:sp modelId="{F3564221-F10F-4116-AB36-1AA42A1A9E47}">
      <dsp:nvSpPr>
        <dsp:cNvPr id="0" name=""/>
        <dsp:cNvSpPr/>
      </dsp:nvSpPr>
      <dsp:spPr>
        <a:xfrm>
          <a:off x="0" y="2635169"/>
          <a:ext cx="10972800" cy="3866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	while(ADC1</a:t>
          </a:r>
          <a:r>
            <a:rPr lang="en-US" sz="1100" kern="1200" dirty="0" smtClean="0"/>
            <a:t>-&gt;CR2&amp;(</a:t>
          </a:r>
          <a:r>
            <a:rPr lang="en-US" sz="1100" b="1" kern="1200" dirty="0" smtClean="0"/>
            <a:t>1</a:t>
          </a:r>
          <a:r>
            <a:rPr lang="en-US" sz="1100" kern="1200" dirty="0" smtClean="0"/>
            <a:t>&lt;&lt;</a:t>
          </a:r>
          <a:r>
            <a:rPr lang="en-US" sz="1100" b="1" kern="1200" dirty="0" smtClean="0"/>
            <a:t>2));</a:t>
          </a:r>
          <a:endParaRPr lang="en-US" sz="1100" kern="1200" dirty="0"/>
        </a:p>
      </dsp:txBody>
      <dsp:txXfrm>
        <a:off x="18876" y="2654045"/>
        <a:ext cx="10935048" cy="348924"/>
      </dsp:txXfrm>
    </dsp:sp>
    <dsp:sp modelId="{3BACE3C4-B8C8-4CFA-910E-46BAFDB8071E}">
      <dsp:nvSpPr>
        <dsp:cNvPr id="0" name=""/>
        <dsp:cNvSpPr/>
      </dsp:nvSpPr>
      <dsp:spPr>
        <a:xfrm>
          <a:off x="0" y="3023857"/>
          <a:ext cx="10972800" cy="250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86" tIns="13970" rIns="78232" bIns="1397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900" kern="1200" dirty="0" smtClean="0"/>
            <a:t>Continuous Conversion</a:t>
          </a:r>
          <a:endParaRPr lang="en-US" sz="900" kern="1200" dirty="0"/>
        </a:p>
      </dsp:txBody>
      <dsp:txXfrm>
        <a:off x="0" y="3023857"/>
        <a:ext cx="10972800" cy="2502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96A40-5490-40A2-A490-ECA33B527E88}">
      <dsp:nvSpPr>
        <dsp:cNvPr id="0" name=""/>
        <dsp:cNvSpPr/>
      </dsp:nvSpPr>
      <dsp:spPr>
        <a:xfrm>
          <a:off x="0" y="1011855"/>
          <a:ext cx="10515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91D5E-6008-442D-BC60-CDE252CCE204}">
      <dsp:nvSpPr>
        <dsp:cNvPr id="0" name=""/>
        <dsp:cNvSpPr/>
      </dsp:nvSpPr>
      <dsp:spPr>
        <a:xfrm>
          <a:off x="525780" y="400407"/>
          <a:ext cx="7389185" cy="9066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If(ADC1</a:t>
          </a:r>
          <a:r>
            <a:rPr lang="en-US" sz="2000" kern="1200" dirty="0" smtClean="0"/>
            <a:t>-&gt;SR&amp;(</a:t>
          </a:r>
          <a:r>
            <a:rPr lang="en-US" sz="2000" b="1" kern="1200" dirty="0" smtClean="0"/>
            <a:t>1</a:t>
          </a:r>
          <a:r>
            <a:rPr lang="en-US" sz="2000" kern="1200" dirty="0" smtClean="0"/>
            <a:t>&lt;&lt;</a:t>
          </a:r>
          <a:r>
            <a:rPr lang="en-US" sz="2000" b="1" kern="1200" dirty="0" smtClean="0"/>
            <a:t>1)) </a:t>
          </a:r>
          <a:r>
            <a:rPr lang="en-US" sz="2000" kern="1200" dirty="0" smtClean="0"/>
            <a:t>// If conversion has finished (Check EOC bit) </a:t>
          </a:r>
          <a:br>
            <a:rPr lang="en-US" sz="2000" kern="1200" dirty="0" smtClean="0"/>
          </a:br>
          <a:endParaRPr lang="en-US" sz="2000" kern="1200" dirty="0"/>
        </a:p>
      </dsp:txBody>
      <dsp:txXfrm>
        <a:off x="570039" y="444666"/>
        <a:ext cx="7300667" cy="818129"/>
      </dsp:txXfrm>
    </dsp:sp>
    <dsp:sp modelId="{AE6E859B-D1BB-4F38-AC48-F0494F9C7E7D}">
      <dsp:nvSpPr>
        <dsp:cNvPr id="0" name=""/>
        <dsp:cNvSpPr/>
      </dsp:nvSpPr>
      <dsp:spPr>
        <a:xfrm>
          <a:off x="0" y="2210576"/>
          <a:ext cx="10515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90A29B-FE38-409D-A977-3D4295AEB2E0}">
      <dsp:nvSpPr>
        <dsp:cNvPr id="0" name=""/>
        <dsp:cNvSpPr/>
      </dsp:nvSpPr>
      <dsp:spPr>
        <a:xfrm>
          <a:off x="525780" y="1623855"/>
          <a:ext cx="7476339" cy="8819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Value=ADC1-&gt;DR&amp;</a:t>
          </a:r>
          <a:r>
            <a:rPr lang="en-US" sz="2000" b="1" kern="1200" dirty="0" smtClean="0"/>
            <a:t>0x0FFF</a:t>
          </a:r>
          <a:r>
            <a:rPr lang="en-US" sz="2000" kern="1200" dirty="0" smtClean="0"/>
            <a:t>// Read AD converted value</a:t>
          </a:r>
          <a:br>
            <a:rPr lang="en-US" sz="2000" kern="1200" dirty="0" smtClean="0"/>
          </a:br>
          <a:endParaRPr lang="en-US" sz="2000" kern="1200" dirty="0"/>
        </a:p>
      </dsp:txBody>
      <dsp:txXfrm>
        <a:off x="568832" y="1666907"/>
        <a:ext cx="7390235" cy="795817"/>
      </dsp:txXfrm>
    </dsp:sp>
    <dsp:sp modelId="{1801C0DD-5288-4281-9D47-602873AAC420}">
      <dsp:nvSpPr>
        <dsp:cNvPr id="0" name=""/>
        <dsp:cNvSpPr/>
      </dsp:nvSpPr>
      <dsp:spPr>
        <a:xfrm>
          <a:off x="0" y="3446930"/>
          <a:ext cx="10515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0A2598-90BC-4157-96CA-C28695477F69}">
      <dsp:nvSpPr>
        <dsp:cNvPr id="0" name=""/>
        <dsp:cNvSpPr/>
      </dsp:nvSpPr>
      <dsp:spPr>
        <a:xfrm>
          <a:off x="525780" y="2822576"/>
          <a:ext cx="7519842" cy="9195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ADC1-&gt;CR2|=</a:t>
          </a:r>
          <a:r>
            <a:rPr lang="en-US" sz="2000" b="1" kern="1200" dirty="0" smtClean="0"/>
            <a:t>1</a:t>
          </a:r>
          <a:r>
            <a:rPr lang="en-US" sz="2000" kern="1200" dirty="0" smtClean="0"/>
            <a:t>&lt;&lt;</a:t>
          </a:r>
          <a:r>
            <a:rPr lang="en-US" sz="2000" b="1" kern="1200" dirty="0" smtClean="0"/>
            <a:t>22</a:t>
          </a:r>
          <a:r>
            <a:rPr lang="en-US" sz="2000" kern="1200" dirty="0" smtClean="0"/>
            <a:t>// Start new conversion</a:t>
          </a:r>
          <a:br>
            <a:rPr lang="en-US" sz="2000" kern="1200" dirty="0" smtClean="0"/>
          </a:br>
          <a:endParaRPr lang="en-US" sz="2000" kern="1200" dirty="0"/>
        </a:p>
      </dsp:txBody>
      <dsp:txXfrm>
        <a:off x="570669" y="2867465"/>
        <a:ext cx="7430064" cy="829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BE59-3869-4D08-967A-507BF51E200B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5563-4E91-41EE-A356-2C8C0663C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7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BE59-3869-4D08-967A-507BF51E200B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5563-4E91-41EE-A356-2C8C0663C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5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BE59-3869-4D08-967A-507BF51E200B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5563-4E91-41EE-A356-2C8C0663C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6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BE59-3869-4D08-967A-507BF51E200B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5563-4E91-41EE-A356-2C8C0663C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6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BE59-3869-4D08-967A-507BF51E200B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5563-4E91-41EE-A356-2C8C0663C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4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BE59-3869-4D08-967A-507BF51E200B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5563-4E91-41EE-A356-2C8C0663C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4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BE59-3869-4D08-967A-507BF51E200B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5563-4E91-41EE-A356-2C8C0663C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1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BE59-3869-4D08-967A-507BF51E200B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5563-4E91-41EE-A356-2C8C0663C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8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BE59-3869-4D08-967A-507BF51E200B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5563-4E91-41EE-A356-2C8C0663C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6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BE59-3869-4D08-967A-507BF51E200B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5563-4E91-41EE-A356-2C8C0663C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6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BE59-3869-4D08-967A-507BF51E200B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5563-4E91-41EE-A356-2C8C0663C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3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ABE59-3869-4D08-967A-507BF51E200B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C5563-4E91-41EE-A356-2C8C0663C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7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ectronics-tutorials.ws/io/io_2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ADC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Mohamed Saied</a:t>
            </a:r>
          </a:p>
          <a:p>
            <a:r>
              <a:rPr lang="en-US" dirty="0" smtClean="0"/>
              <a:t>Introduction to the Analog </a:t>
            </a:r>
            <a:r>
              <a:rPr lang="en-US" smtClean="0"/>
              <a:t>World using STM32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3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Control </a:t>
            </a:r>
            <a:r>
              <a:rPr lang="en-US" dirty="0" err="1" smtClean="0"/>
              <a:t>Reg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1374" y="2013856"/>
            <a:ext cx="9629758" cy="250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7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Enable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interrupt the microcontroller at the end of conversion: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05890508"/>
              </p:ext>
            </p:extLst>
          </p:nvPr>
        </p:nvGraphicFramePr>
        <p:xfrm>
          <a:off x="4332514" y="2917371"/>
          <a:ext cx="5827485" cy="3220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399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8857"/>
            <a:ext cx="11125200" cy="1581831"/>
          </a:xfrm>
        </p:spPr>
        <p:txBody>
          <a:bodyPr>
            <a:normAutofit fontScale="90000"/>
          </a:bodyPr>
          <a:lstStyle/>
          <a:p>
            <a:r>
              <a:rPr lang="en-US" dirty="0"/>
              <a:t>ADC Control Registers configuration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368055"/>
              </p:ext>
            </p:extLst>
          </p:nvPr>
        </p:nvGraphicFramePr>
        <p:xfrm>
          <a:off x="228600" y="718457"/>
          <a:ext cx="9742714" cy="5671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753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in one step using bitwise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 perform all the operations above in one statement, we can use a bitwise-OR operation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Enable external trigger, EXTSEL = SWSTART, Continuous conversion, ADC enable 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238971"/>
              </p:ext>
            </p:extLst>
          </p:nvPr>
        </p:nvGraphicFramePr>
        <p:xfrm>
          <a:off x="979714" y="4419601"/>
          <a:ext cx="10515600" cy="439488"/>
        </p:xfrm>
        <a:graphic>
          <a:graphicData uri="http://schemas.openxmlformats.org/drawingml/2006/table">
            <a:tbl>
              <a:tblPr/>
              <a:tblGrid>
                <a:gridCol w="10515600"/>
              </a:tblGrid>
              <a:tr h="439488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ADC1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-&gt;</a:t>
                      </a:r>
                      <a:r>
                        <a:rPr lang="en-US" dirty="0">
                          <a:effectLst/>
                        </a:rPr>
                        <a:t>CR2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=</a:t>
                      </a:r>
                      <a:r>
                        <a:rPr lang="en-US" dirty="0">
                          <a:effectLst/>
                        </a:rPr>
                        <a:t> (</a:t>
                      </a:r>
                      <a:r>
                        <a:rPr lang="en-US" b="1" dirty="0">
                          <a:solidFill>
                            <a:srgbClr val="0000DD"/>
                          </a:solidFill>
                          <a:effectLst/>
                        </a:rPr>
                        <a:t>1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&lt;&lt;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0000DD"/>
                          </a:solidFill>
                          <a:effectLst/>
                        </a:rPr>
                        <a:t>20</a:t>
                      </a:r>
                      <a:r>
                        <a:rPr lang="en-US" dirty="0">
                          <a:effectLst/>
                        </a:rPr>
                        <a:t>)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|</a:t>
                      </a:r>
                      <a:r>
                        <a:rPr lang="en-US" dirty="0">
                          <a:effectLst/>
                        </a:rPr>
                        <a:t> (</a:t>
                      </a:r>
                      <a:r>
                        <a:rPr lang="en-US" b="1" dirty="0">
                          <a:solidFill>
                            <a:srgbClr val="0000DD"/>
                          </a:solidFill>
                          <a:effectLst/>
                        </a:rPr>
                        <a:t>7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&lt;&lt;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0000DD"/>
                          </a:solidFill>
                          <a:effectLst/>
                        </a:rPr>
                        <a:t>17</a:t>
                      </a:r>
                      <a:r>
                        <a:rPr lang="en-US" dirty="0">
                          <a:effectLst/>
                        </a:rPr>
                        <a:t>)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|</a:t>
                      </a:r>
                      <a:r>
                        <a:rPr lang="en-US" dirty="0">
                          <a:effectLst/>
                        </a:rPr>
                        <a:t> (</a:t>
                      </a:r>
                      <a:r>
                        <a:rPr lang="en-US" b="1" dirty="0">
                          <a:solidFill>
                            <a:srgbClr val="0000DD"/>
                          </a:solidFill>
                          <a:effectLst/>
                        </a:rPr>
                        <a:t>1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&lt;&lt;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0000DD"/>
                          </a:solidFill>
                          <a:effectLst/>
                        </a:rPr>
                        <a:t>1</a:t>
                      </a:r>
                      <a:r>
                        <a:rPr lang="en-US" dirty="0">
                          <a:effectLst/>
                        </a:rPr>
                        <a:t>)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|</a:t>
                      </a:r>
                      <a:r>
                        <a:rPr lang="en-US" dirty="0">
                          <a:effectLst/>
                        </a:rPr>
                        <a:t> (</a:t>
                      </a:r>
                      <a:r>
                        <a:rPr lang="en-US" b="1" dirty="0">
                          <a:solidFill>
                            <a:srgbClr val="0000DD"/>
                          </a:solidFill>
                          <a:effectLst/>
                        </a:rPr>
                        <a:t>1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&lt;&lt;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b="1" dirty="0">
                          <a:solidFill>
                            <a:srgbClr val="0000DD"/>
                          </a:solidFill>
                          <a:effectLst/>
                        </a:rPr>
                        <a:t>0</a:t>
                      </a:r>
                      <a:r>
                        <a:rPr lang="en-US" dirty="0">
                          <a:effectLst/>
                        </a:rPr>
                        <a:t>) ;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23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743783"/>
              </p:ext>
            </p:extLst>
          </p:nvPr>
        </p:nvGraphicFramePr>
        <p:xfrm>
          <a:off x="381000" y="1513114"/>
          <a:ext cx="10972800" cy="4663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310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Status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smtClean="0">
                <a:solidFill>
                  <a:srgbClr val="015DAB"/>
                </a:solidFill>
                <a:effectLst/>
                <a:latin typeface="OpenSans"/>
              </a:rPr>
              <a:t>ADC Status (ADC_SR)</a:t>
            </a:r>
          </a:p>
          <a:p>
            <a:r>
              <a:rPr lang="en-US" b="0" i="0" dirty="0" smtClean="0">
                <a:solidFill>
                  <a:srgbClr val="333333"/>
                </a:solidFill>
                <a:effectLst/>
                <a:latin typeface="OpenSans"/>
              </a:rPr>
              <a:t>Bit 4 STRT: Regular channel Start flag </a:t>
            </a:r>
            <a:br>
              <a:rPr lang="en-US" b="0" i="0" dirty="0" smtClean="0">
                <a:solidFill>
                  <a:srgbClr val="333333"/>
                </a:solidFill>
                <a:effectLst/>
                <a:latin typeface="OpenSans"/>
              </a:rPr>
            </a:br>
            <a:r>
              <a:rPr lang="en-US" b="0" i="0" dirty="0" smtClean="0">
                <a:solidFill>
                  <a:srgbClr val="333333"/>
                </a:solidFill>
                <a:effectLst/>
                <a:latin typeface="OpenSans"/>
              </a:rPr>
              <a:t/>
            </a:r>
            <a:br>
              <a:rPr lang="en-US" b="0" i="0" dirty="0" smtClean="0">
                <a:solidFill>
                  <a:srgbClr val="333333"/>
                </a:solidFill>
                <a:effectLst/>
                <a:latin typeface="OpenSans"/>
              </a:rPr>
            </a:br>
            <a:r>
              <a:rPr lang="en-US" b="0" i="0" dirty="0" smtClean="0">
                <a:solidFill>
                  <a:srgbClr val="333333"/>
                </a:solidFill>
                <a:effectLst/>
                <a:latin typeface="OpenSans"/>
              </a:rPr>
              <a:t>Bit 3 JSTRT: Injected channel Start flag </a:t>
            </a:r>
            <a:br>
              <a:rPr lang="en-US" b="0" i="0" dirty="0" smtClean="0">
                <a:solidFill>
                  <a:srgbClr val="333333"/>
                </a:solidFill>
                <a:effectLst/>
                <a:latin typeface="OpenSans"/>
              </a:rPr>
            </a:br>
            <a:r>
              <a:rPr lang="en-US" b="0" i="0" dirty="0" smtClean="0">
                <a:solidFill>
                  <a:srgbClr val="333333"/>
                </a:solidFill>
                <a:effectLst/>
                <a:latin typeface="OpenSans"/>
              </a:rPr>
              <a:t/>
            </a:r>
            <a:br>
              <a:rPr lang="en-US" b="0" i="0" dirty="0" smtClean="0">
                <a:solidFill>
                  <a:srgbClr val="333333"/>
                </a:solidFill>
                <a:effectLst/>
                <a:latin typeface="OpenSans"/>
              </a:rPr>
            </a:br>
            <a:r>
              <a:rPr lang="en-US" b="0" i="0" dirty="0" smtClean="0">
                <a:solidFill>
                  <a:srgbClr val="333333"/>
                </a:solidFill>
                <a:effectLst/>
                <a:latin typeface="OpenSans"/>
              </a:rPr>
              <a:t>Bit 2 JEOC: Injected channel end of conversion </a:t>
            </a:r>
            <a:br>
              <a:rPr lang="en-US" b="0" i="0" dirty="0" smtClean="0">
                <a:solidFill>
                  <a:srgbClr val="333333"/>
                </a:solidFill>
                <a:effectLst/>
                <a:latin typeface="OpenSans"/>
              </a:rPr>
            </a:br>
            <a:r>
              <a:rPr lang="en-US" b="0" i="0" dirty="0" smtClean="0">
                <a:solidFill>
                  <a:srgbClr val="333333"/>
                </a:solidFill>
                <a:effectLst/>
                <a:latin typeface="OpenSans"/>
              </a:rPr>
              <a:t/>
            </a:r>
            <a:br>
              <a:rPr lang="en-US" b="0" i="0" dirty="0" smtClean="0">
                <a:solidFill>
                  <a:srgbClr val="333333"/>
                </a:solidFill>
                <a:effectLst/>
                <a:latin typeface="OpenSans"/>
              </a:rPr>
            </a:br>
            <a:r>
              <a:rPr lang="en-US" b="0" i="0" dirty="0" smtClean="0">
                <a:solidFill>
                  <a:srgbClr val="333333"/>
                </a:solidFill>
                <a:effectLst/>
                <a:latin typeface="OpenSans"/>
              </a:rPr>
              <a:t>Bit 1 EOC: End of conversion </a:t>
            </a:r>
            <a:br>
              <a:rPr lang="en-US" b="0" i="0" dirty="0" smtClean="0">
                <a:solidFill>
                  <a:srgbClr val="333333"/>
                </a:solidFill>
                <a:effectLst/>
                <a:latin typeface="OpenSans"/>
              </a:rPr>
            </a:br>
            <a:r>
              <a:rPr lang="en-US" b="0" i="0" dirty="0" smtClean="0">
                <a:solidFill>
                  <a:srgbClr val="333333"/>
                </a:solidFill>
                <a:effectLst/>
                <a:latin typeface="OpenSans"/>
              </a:rPr>
              <a:t/>
            </a:r>
            <a:br>
              <a:rPr lang="en-US" b="0" i="0" dirty="0" smtClean="0">
                <a:solidFill>
                  <a:srgbClr val="333333"/>
                </a:solidFill>
                <a:effectLst/>
                <a:latin typeface="OpenSans"/>
              </a:rPr>
            </a:br>
            <a:r>
              <a:rPr lang="en-US" b="0" i="0" dirty="0" smtClean="0">
                <a:solidFill>
                  <a:srgbClr val="333333"/>
                </a:solidFill>
                <a:effectLst/>
                <a:latin typeface="OpenSans"/>
              </a:rPr>
              <a:t>Bit 0 AWD: Analog watchdog flag </a:t>
            </a:r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</p:txBody>
      </p:sp>
    </p:spTree>
    <p:extLst>
      <p:ext uri="{BB962C8B-B14F-4D97-AF65-F5344CB8AC3E}">
        <p14:creationId xmlns:p14="http://schemas.microsoft.com/office/powerpoint/2010/main" val="107572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Register </a:t>
            </a:r>
            <a:r>
              <a:rPr lang="en-US" dirty="0" err="1" smtClean="0"/>
              <a:t>Cont</a:t>
            </a:r>
            <a:r>
              <a:rPr lang="en-US" dirty="0" smtClean="0"/>
              <a:t>’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634343"/>
            <a:ext cx="12032763" cy="18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6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Values from Data Register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940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957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https://www.electronics-tutorials.ws/io/io_2.html</a:t>
            </a:r>
            <a:endParaRPr lang="en-US" dirty="0" smtClean="0"/>
          </a:p>
          <a:p>
            <a:r>
              <a:rPr lang="en-US" dirty="0" smtClean="0"/>
              <a:t>Reference Manual of STM32F10xx Series</a:t>
            </a:r>
          </a:p>
          <a:p>
            <a:r>
              <a:rPr lang="en-US" dirty="0" smtClean="0"/>
              <a:t>Stm32f103xC Datasheet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84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LAB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Analog to Digital Converter</a:t>
            </a:r>
          </a:p>
          <a:p>
            <a:endParaRPr lang="en-US" dirty="0"/>
          </a:p>
          <a:p>
            <a:r>
              <a:rPr lang="en-US" dirty="0" smtClean="0"/>
              <a:t>Read potentiometer</a:t>
            </a:r>
            <a:endParaRPr lang="en-US" dirty="0"/>
          </a:p>
        </p:txBody>
      </p:sp>
      <p:pic>
        <p:nvPicPr>
          <p:cNvPr id="1026" name="Picture 2" descr="potentiometer constru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417" y="3191556"/>
            <a:ext cx="7305000" cy="298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14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542" y="204419"/>
            <a:ext cx="6629401" cy="6328082"/>
          </a:xfrm>
          <a:prstGeom prst="rect">
            <a:avLst/>
          </a:prstGeom>
        </p:spPr>
      </p:pic>
      <p:pic>
        <p:nvPicPr>
          <p:cNvPr id="3074" name="Picture 2" descr="Image result for lm35 with stm32 blue pi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171" y="1720031"/>
            <a:ext cx="1750332" cy="164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42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 Connection</a:t>
            </a:r>
            <a:endParaRPr lang="en-US" dirty="0"/>
          </a:p>
        </p:txBody>
      </p:sp>
      <p:pic>
        <p:nvPicPr>
          <p:cNvPr id="2050" name="Picture 2" descr="Image result for potentiometer with stm32 blue pil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87" y="2117494"/>
            <a:ext cx="4698546" cy="383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ram-e-shop.com/wp-content/uploads/2018/09/kit_joystick_sf93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351" y="2971800"/>
            <a:ext cx="4564137" cy="342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i.stack.imgur.com/E4GY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676" y="173718"/>
            <a:ext cx="41624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99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on of the sensors and interface with it and show the readings to terminal of uart1</a:t>
            </a:r>
          </a:p>
          <a:p>
            <a:endParaRPr lang="en-US" dirty="0"/>
          </a:p>
          <a:p>
            <a:r>
              <a:rPr lang="en-US" dirty="0" smtClean="0"/>
              <a:t>Select [LDR] for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10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170" y="1603603"/>
            <a:ext cx="11187659" cy="422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3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07571" y="1858282"/>
            <a:ext cx="10515600" cy="4351338"/>
          </a:xfrm>
        </p:spPr>
        <p:txBody>
          <a:bodyPr/>
          <a:lstStyle/>
          <a:p>
            <a:r>
              <a:rPr lang="en-US" dirty="0" smtClean="0"/>
              <a:t>Here is the code to configure channel ADC_IN14 to be the first converted </a:t>
            </a:r>
          </a:p>
          <a:p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53" y="2884714"/>
            <a:ext cx="9078474" cy="154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6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Time Calculation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080780"/>
            <a:ext cx="10515600" cy="1076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651" y="2080780"/>
            <a:ext cx="6486525" cy="1457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3443968"/>
            <a:ext cx="57435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9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Control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smtClean="0">
                <a:solidFill>
                  <a:srgbClr val="015DAB"/>
                </a:solidFill>
                <a:effectLst/>
                <a:latin typeface="OpenSans"/>
              </a:rPr>
              <a:t>ADC Control Registers (ADC_CR)</a:t>
            </a:r>
          </a:p>
          <a:p>
            <a:r>
              <a:rPr lang="en-US" b="0" i="0" dirty="0" smtClean="0">
                <a:solidFill>
                  <a:srgbClr val="333333"/>
                </a:solidFill>
                <a:effectLst/>
                <a:latin typeface="OpenSans"/>
              </a:rPr>
              <a:t>The ADC is controlled using two control registers ADC_CR1 and ADC_CR2</a:t>
            </a:r>
            <a:br>
              <a:rPr lang="en-US" b="0" i="0" dirty="0" smtClean="0">
                <a:solidFill>
                  <a:srgbClr val="333333"/>
                </a:solidFill>
                <a:effectLst/>
                <a:latin typeface="OpenSans"/>
              </a:rPr>
            </a:br>
            <a:r>
              <a:rPr lang="en-US" b="0" i="0" dirty="0" smtClean="0">
                <a:solidFill>
                  <a:srgbClr val="333333"/>
                </a:solidFill>
                <a:effectLst/>
                <a:latin typeface="OpenSans"/>
              </a:rPr>
              <a:t/>
            </a:r>
            <a:br>
              <a:rPr lang="en-US" b="0" i="0" dirty="0" smtClean="0">
                <a:solidFill>
                  <a:srgbClr val="333333"/>
                </a:solidFill>
                <a:effectLst/>
                <a:latin typeface="OpenSans"/>
              </a:rPr>
            </a:br>
            <a:r>
              <a:rPr lang="en-US" b="0" i="0" dirty="0" smtClean="0">
                <a:solidFill>
                  <a:srgbClr val="333333"/>
                </a:solidFill>
                <a:effectLst/>
                <a:latin typeface="OpenSans"/>
              </a:rPr>
              <a:t>Bit 8 SCAN (Scan mode): In this mode, the inputs selected through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OpenSans"/>
              </a:rPr>
              <a:t>ADC_SQRx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OpenSans"/>
              </a:rPr>
              <a:t> registers are converted.</a:t>
            </a:r>
            <a:br>
              <a:rPr lang="en-US" b="0" i="0" dirty="0" smtClean="0">
                <a:solidFill>
                  <a:srgbClr val="333333"/>
                </a:solidFill>
                <a:effectLst/>
                <a:latin typeface="OpenSans"/>
              </a:rPr>
            </a:br>
            <a:r>
              <a:rPr lang="en-US" b="0" i="0" dirty="0" smtClean="0">
                <a:solidFill>
                  <a:srgbClr val="333333"/>
                </a:solidFill>
                <a:effectLst/>
                <a:latin typeface="OpenSans"/>
              </a:rPr>
              <a:t/>
            </a:r>
            <a:br>
              <a:rPr lang="en-US" b="0" i="0" dirty="0" smtClean="0">
                <a:solidFill>
                  <a:srgbClr val="333333"/>
                </a:solidFill>
                <a:effectLst/>
                <a:latin typeface="OpenSans"/>
              </a:rPr>
            </a:br>
            <a:r>
              <a:rPr lang="en-US" b="0" i="0" dirty="0" smtClean="0">
                <a:solidFill>
                  <a:srgbClr val="333333"/>
                </a:solidFill>
                <a:effectLst/>
                <a:latin typeface="OpenSans"/>
              </a:rPr>
              <a:t>Bit 5 EOCIE (Interrupt enable for EOC): enable/disable the End of Conversion interrupt.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5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281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OpenSans</vt:lpstr>
      <vt:lpstr>Office Theme</vt:lpstr>
      <vt:lpstr>ADC LAB</vt:lpstr>
      <vt:lpstr>ADC LAB 01</vt:lpstr>
      <vt:lpstr>PowerPoint Presentation</vt:lpstr>
      <vt:lpstr>POT Connection</vt:lpstr>
      <vt:lpstr>LAB 02</vt:lpstr>
      <vt:lpstr>Setup</vt:lpstr>
      <vt:lpstr>Sequencers</vt:lpstr>
      <vt:lpstr>Sample Time Calculation</vt:lpstr>
      <vt:lpstr>ADC Control Registers</vt:lpstr>
      <vt:lpstr>ADC Control Reg</vt:lpstr>
      <vt:lpstr>Interrupt Enable</vt:lpstr>
      <vt:lpstr>ADC Control Registers configuration  </vt:lpstr>
      <vt:lpstr>Configuration in one step using bitwise</vt:lpstr>
      <vt:lpstr>Calibration</vt:lpstr>
      <vt:lpstr>ADC Status Register</vt:lpstr>
      <vt:lpstr>Status Register Cont’</vt:lpstr>
      <vt:lpstr>Getting Values from Data Register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LABS</dc:title>
  <dc:creator>Mohamed</dc:creator>
  <cp:lastModifiedBy>Mohamed</cp:lastModifiedBy>
  <cp:revision>64</cp:revision>
  <dcterms:created xsi:type="dcterms:W3CDTF">2019-05-24T08:10:23Z</dcterms:created>
  <dcterms:modified xsi:type="dcterms:W3CDTF">2019-05-24T12:44:24Z</dcterms:modified>
</cp:coreProperties>
</file>