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355" r:id="rId3"/>
    <p:sldId id="379" r:id="rId4"/>
    <p:sldId id="380" r:id="rId5"/>
    <p:sldId id="381" r:id="rId6"/>
    <p:sldId id="382" r:id="rId7"/>
    <p:sldId id="383" r:id="rId8"/>
    <p:sldId id="385" r:id="rId9"/>
    <p:sldId id="3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0C10D-ABE3-4337-9B54-F4773495047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36B7E-5D50-4B06-9DA4-97EB721F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09C883DF-D3A0-4061-BA19-6244452D8840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9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B14A-E98E-4FA6-B155-A812876D70AC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Real Time Operating System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FreeRTOS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DE1D20AA-9602-49F0-B972-FF5BF0A3E4D0}" type="slidenum">
              <a:rPr lang="en-US" altLang="en-US">
                <a:solidFill>
                  <a:schemeClr val="tx2"/>
                </a:solidFill>
              </a:rPr>
              <a:pPr/>
              <a:t>1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1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 task periods</a:t>
            </a:r>
          </a:p>
          <a:p>
            <a:r>
              <a:rPr lang="en-US" dirty="0" smtClean="0"/>
              <a:t>Continuous &amp; Periodic Tasks</a:t>
            </a:r>
          </a:p>
          <a:p>
            <a:r>
              <a:rPr lang="en-US" dirty="0" smtClean="0"/>
              <a:t>Changing Tasks priorities</a:t>
            </a:r>
          </a:p>
          <a:p>
            <a:r>
              <a:rPr lang="en-US" dirty="0" smtClean="0"/>
              <a:t>Deleting tasks</a:t>
            </a:r>
          </a:p>
        </p:txBody>
      </p:sp>
    </p:spTree>
    <p:extLst>
      <p:ext uri="{BB962C8B-B14F-4D97-AF65-F5344CB8AC3E}">
        <p14:creationId xmlns:p14="http://schemas.microsoft.com/office/powerpoint/2010/main" val="373769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Accurate Tasks Periods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vTaskDelayUntil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/>
              <a:t>is similar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vTaskDelay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 smtClean="0"/>
              <a:t>“but”</a:t>
            </a:r>
          </a:p>
          <a:p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vTaskDelay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 smtClean="0"/>
              <a:t>parameter </a:t>
            </a:r>
            <a:r>
              <a:rPr lang="en-US" dirty="0"/>
              <a:t>specifies the number of tick interrupts that should occur between a task </a:t>
            </a:r>
            <a:r>
              <a:rPr lang="en-US" dirty="0" smtClean="0"/>
              <a:t>calling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vTaskDelay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/>
              <a:t>and the same task once again transitioning out of the Blocked state. </a:t>
            </a:r>
            <a:endParaRPr lang="en-US" dirty="0" smtClean="0"/>
          </a:p>
          <a:p>
            <a:r>
              <a:rPr lang="en-US" dirty="0" smtClean="0"/>
              <a:t>The length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 time the task remains in the blocked state</a:t>
            </a:r>
            <a:r>
              <a:rPr lang="en-US" dirty="0"/>
              <a:t> is specified by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vTaskDelay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/>
              <a:t>parameter, </a:t>
            </a:r>
            <a:r>
              <a:rPr lang="en-US" dirty="0" smtClean="0"/>
              <a:t>but the </a:t>
            </a:r>
            <a:r>
              <a:rPr lang="en-US" dirty="0"/>
              <a:t>actual time at which the task leaves the blocked state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 relative to the time at which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vTaskDelay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was called.</a:t>
            </a:r>
          </a:p>
          <a:p>
            <a:r>
              <a:rPr lang="en-US" dirty="0"/>
              <a:t>The parameters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vTaskDelayUntil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/>
              <a:t>specify, instead, the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exact tick count </a:t>
            </a:r>
            <a:r>
              <a:rPr lang="en-US" dirty="0"/>
              <a:t>value at which </a:t>
            </a:r>
            <a:r>
              <a:rPr lang="en-US" dirty="0" smtClean="0"/>
              <a:t>the calling task should be moved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the Blocked state into the Ready state. </a:t>
            </a:r>
          </a:p>
          <a:p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vTaskDelayUntil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 smtClean="0"/>
              <a:t>is </a:t>
            </a:r>
            <a:r>
              <a:rPr lang="en-US" dirty="0"/>
              <a:t>the API function that should be used when a fixed execution period is required (where </a:t>
            </a:r>
            <a:r>
              <a:rPr lang="en-US" dirty="0" smtClean="0"/>
              <a:t>you want </a:t>
            </a:r>
            <a:r>
              <a:rPr lang="en-US" dirty="0"/>
              <a:t>your task to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execute periodically with a fixed frequency</a:t>
            </a:r>
            <a:r>
              <a:rPr lang="en-US" dirty="0"/>
              <a:t>), as the time at which the </a:t>
            </a:r>
            <a:r>
              <a:rPr lang="en-US" dirty="0" smtClean="0"/>
              <a:t>calling task </a:t>
            </a:r>
            <a:r>
              <a:rPr lang="en-US" dirty="0"/>
              <a:t>is unblocked is absolute, rather than relative to when the function was called (as is </a:t>
            </a:r>
            <a:r>
              <a:rPr lang="en-US" dirty="0" smtClean="0"/>
              <a:t>the case </a:t>
            </a:r>
            <a:r>
              <a:rPr lang="en-US" dirty="0"/>
              <a:t>with </a:t>
            </a:r>
            <a:r>
              <a:rPr lang="en-US" dirty="0" err="1"/>
              <a:t>vTaskDelay</a:t>
            </a:r>
            <a:r>
              <a:rPr lang="en-US" dirty="0"/>
              <a:t>()).</a:t>
            </a:r>
          </a:p>
          <a:p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vTaskDelayUntil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API function </a:t>
            </a:r>
            <a:r>
              <a:rPr lang="en-US" dirty="0"/>
              <a:t>is available only </a:t>
            </a:r>
            <a:r>
              <a:rPr lang="en-US" dirty="0" smtClean="0"/>
              <a:t>when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INCLUDE_vTaskDelayUntil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is set to 1 in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FreeRTOSConfig.h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473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prstClr val="black"/>
                </a:solidFill>
              </a:rPr>
              <a:t>Accurate Tasks Periods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2696"/>
            <a:ext cx="9143999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 6: Continuous &amp; Periodic Tasks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26" y="473905"/>
            <a:ext cx="8229600" cy="3431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064"/>
            <a:ext cx="9065887" cy="29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6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 6: Continuous &amp; Periodic Tasks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19" y="476672"/>
            <a:ext cx="7272807" cy="63813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836712"/>
            <a:ext cx="35528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Priorities &amp;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1_three_tasks_same_priority</a:t>
            </a:r>
          </a:p>
          <a:p>
            <a:r>
              <a:rPr lang="en-US" dirty="0" smtClean="0"/>
              <a:t>2_three_tasks_different_priority</a:t>
            </a:r>
          </a:p>
          <a:p>
            <a:r>
              <a:rPr lang="en-US" dirty="0" smtClean="0"/>
              <a:t>3_three_tasks_preemption_delete_task (Example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b="1" dirty="0"/>
              <a:t>Deleting a </a:t>
            </a:r>
            <a:r>
              <a:rPr lang="en-US" sz="2400" b="1" dirty="0" smtClean="0"/>
              <a:t>Task; Example 9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1976" y="385172"/>
            <a:ext cx="9144000" cy="3010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209" y="2852936"/>
            <a:ext cx="8957096" cy="2736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242" y="5373216"/>
            <a:ext cx="9319732" cy="16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3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b="1" dirty="0"/>
              <a:t>Deleting a </a:t>
            </a:r>
            <a:r>
              <a:rPr lang="en-US" sz="2400" b="1" dirty="0" smtClean="0"/>
              <a:t>Task; Example 9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90066"/>
            <a:ext cx="5868144" cy="6367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691" y="595443"/>
            <a:ext cx="3517564" cy="36256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504" y="595443"/>
            <a:ext cx="1872208" cy="601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 2 Preempts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50623" y="5373216"/>
            <a:ext cx="223224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 1 Resumes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260</Words>
  <Application>Microsoft Office PowerPoint</Application>
  <PresentationFormat>On-screen Show (4:3)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3</vt:lpstr>
      <vt:lpstr>Office Theme</vt:lpstr>
      <vt:lpstr>Real Time Operating System “FreeRTOS” Part 2</vt:lpstr>
      <vt:lpstr>Agenda</vt:lpstr>
      <vt:lpstr>Accurate Tasks Periods</vt:lpstr>
      <vt:lpstr>Accurate Tasks Periods</vt:lpstr>
      <vt:lpstr>Example 6: Continuous &amp; Periodic Tasks</vt:lpstr>
      <vt:lpstr>Example 6: Continuous &amp; Periodic Tasks</vt:lpstr>
      <vt:lpstr>Priorities &amp; Preemption</vt:lpstr>
      <vt:lpstr>Deleting a Task; Example 9</vt:lpstr>
      <vt:lpstr>Deleting a Task; Example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Hammad</dc:creator>
  <cp:lastModifiedBy>Device 45</cp:lastModifiedBy>
  <cp:revision>72</cp:revision>
  <dcterms:created xsi:type="dcterms:W3CDTF">2015-11-28T09:25:48Z</dcterms:created>
  <dcterms:modified xsi:type="dcterms:W3CDTF">2018-02-28T12:21:01Z</dcterms:modified>
</cp:coreProperties>
</file>