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7A1F-74AF-4128-80D2-564E5991125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7BAB-B261-47FE-8F0A-1357EFE3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4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44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CEE619-89E6-A88D-6D4F-A8AF1FFD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>
                <a:solidFill>
                  <a:srgbClr val="24496F"/>
                </a:solidFill>
              </a:rPr>
              <a:t>Getting Started with STM32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64B6F-96B0-007D-ACED-85790F6C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24496F"/>
                </a:solidFill>
              </a:rPr>
              <a:t>Mohamed Said</a:t>
            </a:r>
          </a:p>
        </p:txBody>
      </p:sp>
      <p:pic>
        <p:nvPicPr>
          <p:cNvPr id="9" name="Picture 8" descr="No description available.">
            <a:extLst>
              <a:ext uri="{FF2B5EF4-FFF2-40B4-BE49-F238E27FC236}">
                <a16:creationId xmlns:a16="http://schemas.microsoft.com/office/drawing/2014/main" id="{0EB1F74E-65FC-6C00-7796-963325CD6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5" r="1" b="1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72" y="4191344"/>
            <a:ext cx="4710474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 GPIOD pins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1" y="1773343"/>
            <a:ext cx="10228659" cy="13066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856" y="4212707"/>
            <a:ext cx="5804229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Each GPIO has Two Configuration Registers Configuration Could be Input or Output </a:t>
            </a:r>
          </a:p>
          <a:p>
            <a:endParaRPr lang="en-US" sz="2000" dirty="0"/>
          </a:p>
          <a:p>
            <a:r>
              <a:rPr lang="en-US" sz="2000" dirty="0"/>
              <a:t>For each pin there are 4 bits for mode and </a:t>
            </a:r>
            <a:r>
              <a:rPr lang="en-US" sz="2000" dirty="0" err="1"/>
              <a:t>Cfg</a:t>
            </a:r>
            <a:r>
              <a:rPr lang="en-US" sz="2000" dirty="0"/>
              <a:t> , to decide input or output options</a:t>
            </a:r>
          </a:p>
        </p:txBody>
      </p:sp>
    </p:spTree>
    <p:extLst>
      <p:ext uri="{BB962C8B-B14F-4D97-AF65-F5344CB8AC3E}">
        <p14:creationId xmlns:p14="http://schemas.microsoft.com/office/powerpoint/2010/main" val="29787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GPIO Registers</a:t>
            </a:r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Each GPIO has 2 Registers for Configuration its Pins are Called GPIO Control Registers (Low and High) to config its 16 pins</a:t>
            </a:r>
          </a:p>
          <a:p>
            <a:r>
              <a:rPr lang="en-US" sz="2000">
                <a:solidFill>
                  <a:srgbClr val="FFFFFF"/>
                </a:solidFill>
              </a:rPr>
              <a:t>For the first 8 pins (0 to 7) GPIO_CRL is selected and written</a:t>
            </a:r>
          </a:p>
          <a:p>
            <a:r>
              <a:rPr lang="en-US" sz="2000">
                <a:solidFill>
                  <a:srgbClr val="FFFFFF"/>
                </a:solidFill>
              </a:rPr>
              <a:t>For the last 8 pins from 8 to 15</a:t>
            </a:r>
          </a:p>
          <a:p>
            <a:r>
              <a:rPr lang="en-US" sz="2000">
                <a:solidFill>
                  <a:srgbClr val="FFFFFF"/>
                </a:solidFill>
              </a:rPr>
              <a:t>GPIO_CRH is written</a:t>
            </a:r>
          </a:p>
        </p:txBody>
      </p:sp>
      <p:pic>
        <p:nvPicPr>
          <p:cNvPr id="5" name="Content Placeholder 4" descr="Table&#10;&#10;Description automatically generated with medium confidence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1690688"/>
            <a:ext cx="6013194" cy="518076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259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Registers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438401"/>
            <a:ext cx="6872137" cy="17852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Output GPIO_ODR is Used</a:t>
            </a:r>
          </a:p>
          <a:p>
            <a:endParaRPr lang="en-US" dirty="0"/>
          </a:p>
          <a:p>
            <a:r>
              <a:rPr lang="en-US" dirty="0"/>
              <a:t>GPIO_IDR is used for Input</a:t>
            </a:r>
          </a:p>
          <a:p>
            <a:endParaRPr lang="en-US" dirty="0"/>
          </a:p>
          <a:p>
            <a:r>
              <a:rPr lang="en-US" dirty="0"/>
              <a:t>GPIO_BSRR for Bit Set Reset Register is used to output on a specific Pin</a:t>
            </a:r>
          </a:p>
        </p:txBody>
      </p:sp>
    </p:spTree>
    <p:extLst>
      <p:ext uri="{BB962C8B-B14F-4D97-AF65-F5344CB8AC3E}">
        <p14:creationId xmlns:p14="http://schemas.microsoft.com/office/powerpoint/2010/main" val="303967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Keil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Start Debugging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3" y="1966293"/>
            <a:ext cx="791495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Simulator (Cont’)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From System Viewer Menu select the desired Peripheral to show the Output</a:t>
            </a:r>
          </a:p>
          <a:p>
            <a:endParaRPr lang="en-US" sz="2000"/>
          </a:p>
          <a:p>
            <a:r>
              <a:rPr lang="en-US" sz="2000"/>
              <a:t>Here is the simulation</a:t>
            </a:r>
            <a:br>
              <a:rPr lang="en-US" sz="2000"/>
            </a:br>
            <a:r>
              <a:rPr lang="en-US" sz="2000"/>
              <a:t>of GPIOC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416257"/>
            <a:ext cx="6253212" cy="30953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35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1657" y="3279267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29693977-6541-9339-1662-48C53234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Started with Keil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41060"/>
            <a:ext cx="6780700" cy="43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C000"/>
                </a:solidFill>
              </a:rPr>
              <a:t>Click on the Highlighted icon to go to options for this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8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Select the desired Microcontroller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C000"/>
                </a:solidFill>
              </a:rPr>
              <a:t>STM32F103C8 is used in the blue pill kit which is based on ARM Cortex-M3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4" r="-1" b="20615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(Cont’)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836"/>
            <a:ext cx="5181600" cy="39029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Select Create HEX file from the output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0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Debugging 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39683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You got two options for debugging </a:t>
            </a:r>
          </a:p>
          <a:p>
            <a:r>
              <a:rPr lang="en-US"/>
              <a:t>1) using Simulator</a:t>
            </a:r>
          </a:p>
          <a:p>
            <a:endParaRPr lang="en-US"/>
          </a:p>
          <a:p>
            <a:r>
              <a:rPr lang="en-US"/>
              <a:t>2) Using Hardware Debugger(Emulator)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Started with Assembly and GPIO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33458"/>
            <a:ext cx="10914060" cy="2036093"/>
          </a:xfrm>
          <a:prstGeom prst="rect">
            <a:avLst/>
          </a:prstGeom>
        </p:spPr>
      </p:pic>
      <p:sp>
        <p:nvSpPr>
          <p:cNvPr id="153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First we need to Enable Clock for the GPIO Peripheral</a:t>
            </a:r>
          </a:p>
          <a:p>
            <a:r>
              <a:rPr lang="en-US" sz="1800"/>
              <a:t>By loading the Address of APB2ENR and Set the Bit of Enabling GPIOD from APB2ENR (Advanced Peripheral Bus Enable Register)</a:t>
            </a:r>
          </a:p>
        </p:txBody>
      </p:sp>
    </p:spTree>
    <p:extLst>
      <p:ext uri="{BB962C8B-B14F-4D97-AF65-F5344CB8AC3E}">
        <p14:creationId xmlns:p14="http://schemas.microsoft.com/office/powerpoint/2010/main" val="151295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APB2ENR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486272"/>
            <a:ext cx="11496821" cy="3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Address for GPIO’s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All the GPIO are placed in the Peripheral Area On APB2 Bus </a:t>
            </a:r>
          </a:p>
          <a:p>
            <a:r>
              <a:rPr lang="en-US" sz="1800"/>
              <a:t>Each GPIO has an Offeset which is added to the Address of APB</a:t>
            </a:r>
          </a:p>
          <a:p>
            <a:endParaRPr lang="en-US" sz="1800"/>
          </a:p>
          <a:p>
            <a:r>
              <a:rPr lang="en-US" sz="1800"/>
              <a:t>0x4001 is the address of APB2</a:t>
            </a:r>
          </a:p>
          <a:p>
            <a:r>
              <a:rPr lang="en-US" sz="1800"/>
              <a:t>GPIOD offset is 0x1400</a:t>
            </a:r>
          </a:p>
          <a:p>
            <a:r>
              <a:rPr lang="en-US" sz="1800"/>
              <a:t>So GPIOD_Base_address (0x4001+0x1400)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0" r="2" b="277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597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315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Started with STM32</vt:lpstr>
      <vt:lpstr>Getting Started with Keil</vt:lpstr>
      <vt:lpstr>Options</vt:lpstr>
      <vt:lpstr>Select the desired Microcontroller</vt:lpstr>
      <vt:lpstr>Options (Cont’)</vt:lpstr>
      <vt:lpstr>Select Debugging Type</vt:lpstr>
      <vt:lpstr>Getting Started with Assembly and GPIO</vt:lpstr>
      <vt:lpstr>APB2ENR</vt:lpstr>
      <vt:lpstr>Address for GPIO’s</vt:lpstr>
      <vt:lpstr>Configure GPIOD pins</vt:lpstr>
      <vt:lpstr>GPIO Registers</vt:lpstr>
      <vt:lpstr>GPIO Registers (Cont’)</vt:lpstr>
      <vt:lpstr>Using Keil Simulator</vt:lpstr>
      <vt:lpstr>Simulator (Cont’)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STM32</dc:title>
  <dc:creator>Mohamed</dc:creator>
  <cp:lastModifiedBy>Mohamed, Mohamed Said (DXC Luxoft)</cp:lastModifiedBy>
  <cp:revision>37</cp:revision>
  <dcterms:created xsi:type="dcterms:W3CDTF">2019-04-05T12:12:13Z</dcterms:created>
  <dcterms:modified xsi:type="dcterms:W3CDTF">2022-08-12T22:42:43Z</dcterms:modified>
</cp:coreProperties>
</file>