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31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46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86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61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73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82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67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019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9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2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8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35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16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13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65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50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2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83B3-8062-4A71-967C-89FF1EC83C86}" type="datetimeFigureOut">
              <a:rPr lang="tr-TR" smtClean="0"/>
              <a:t>29.07.2024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010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39596" y="2360585"/>
            <a:ext cx="8035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dirty="0" err="1" smtClean="0"/>
              <a:t>IoT</a:t>
            </a:r>
            <a:r>
              <a:rPr lang="tr-TR" sz="4000" dirty="0" smtClean="0"/>
              <a:t> </a:t>
            </a:r>
            <a:r>
              <a:rPr lang="tr-TR" sz="4000" dirty="0"/>
              <a:t>(</a:t>
            </a:r>
            <a:r>
              <a:rPr lang="tr-TR" sz="4000" dirty="0">
                <a:latin typeface="Dosis ExtraBold" pitchFamily="2" charset="-94"/>
              </a:rPr>
              <a:t>Nesnelerin interneti projesi</a:t>
            </a:r>
            <a:r>
              <a:rPr lang="tr-TR" sz="4000" dirty="0"/>
              <a:t>)</a:t>
            </a:r>
          </a:p>
          <a:p>
            <a:pPr algn="ctr"/>
            <a:r>
              <a:rPr lang="tr-TR" sz="4000" dirty="0"/>
              <a:t>Hava Kirliliğini İzleme </a:t>
            </a:r>
            <a:r>
              <a:rPr lang="tr-TR" sz="4000" dirty="0" smtClean="0"/>
              <a:t>Sistemi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674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785929" y="700755"/>
            <a:ext cx="6939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 smtClean="0">
                <a:latin typeface="Arial Rounded MT Bold" panose="020F0704030504030204" pitchFamily="34" charset="0"/>
              </a:rPr>
              <a:t>Proje Tanımı</a:t>
            </a:r>
            <a:endParaRPr lang="en-US" sz="8800" dirty="0">
              <a:latin typeface="Arial Rounded MT Bold" panose="020F070403050403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99858" y="2828836"/>
            <a:ext cx="106822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</a:rPr>
              <a:t>Internet kullanarak bir web sunucusu üzerinden hava kalitesini izleyen hava kalitesi belirli bir seviyenin altına düştüğünde sesli alarm ve LED ile uyarı veren bir NIT tabanlı hava kalitesi izleme sistemi </a:t>
            </a:r>
          </a:p>
        </p:txBody>
      </p:sp>
    </p:spTree>
    <p:extLst>
      <p:ext uri="{BB962C8B-B14F-4D97-AF65-F5344CB8AC3E}">
        <p14:creationId xmlns:p14="http://schemas.microsoft.com/office/powerpoint/2010/main" val="32835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714" y="1016950"/>
            <a:ext cx="2003794" cy="13673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" y="3304481"/>
            <a:ext cx="1539477" cy="1154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" y="5360208"/>
            <a:ext cx="1291483" cy="1120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82" y="5360208"/>
            <a:ext cx="1213859" cy="10076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08" y="1032274"/>
            <a:ext cx="1379553" cy="13795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14" y="3113493"/>
            <a:ext cx="1278394" cy="12783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Metin kutusu 12"/>
          <p:cNvSpPr txBox="1"/>
          <p:nvPr/>
        </p:nvSpPr>
        <p:spPr>
          <a:xfrm>
            <a:off x="2691925" y="1495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2844325" y="1647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2272839" y="1357014"/>
            <a:ext cx="373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(ESP8266</a:t>
            </a:r>
            <a:r>
              <a:rPr lang="en-US" dirty="0" smtClean="0"/>
              <a:t>):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özellikli</a:t>
            </a:r>
            <a:r>
              <a:rPr lang="en-US" dirty="0"/>
              <a:t> </a:t>
            </a:r>
            <a:r>
              <a:rPr lang="en-US" dirty="0" err="1"/>
              <a:t>mikrodenetleyici</a:t>
            </a:r>
            <a:r>
              <a:rPr lang="en-US" dirty="0"/>
              <a:t>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667387" y="3512453"/>
            <a:ext cx="504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MQ</a:t>
            </a:r>
            <a:r>
              <a:rPr lang="tr-TR" dirty="0" smtClean="0"/>
              <a:t>-135</a:t>
            </a:r>
            <a:r>
              <a:rPr lang="en-US" dirty="0" smtClean="0"/>
              <a:t> </a:t>
            </a:r>
            <a:r>
              <a:rPr lang="en-US" dirty="0" err="1"/>
              <a:t>Gaz</a:t>
            </a:r>
            <a:r>
              <a:rPr lang="en-US" dirty="0"/>
              <a:t> </a:t>
            </a:r>
            <a:r>
              <a:rPr lang="en-US" dirty="0" err="1"/>
              <a:t>Sensörü</a:t>
            </a:r>
            <a:r>
              <a:rPr lang="en-US" dirty="0" smtClean="0"/>
              <a:t>: </a:t>
            </a:r>
            <a:r>
              <a:rPr lang="en-US" dirty="0" err="1"/>
              <a:t>Gazların</a:t>
            </a:r>
            <a:r>
              <a:rPr lang="en-US" dirty="0"/>
              <a:t> </a:t>
            </a:r>
            <a:r>
              <a:rPr lang="en-US" dirty="0" err="1"/>
              <a:t>varlığını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732442" y="5641780"/>
            <a:ext cx="2933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Buzzer: </a:t>
            </a:r>
            <a:r>
              <a:rPr lang="en-US" dirty="0" err="1"/>
              <a:t>Sesli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sağla</a:t>
            </a:r>
            <a:endParaRPr lang="en-US" dirty="0"/>
          </a:p>
        </p:txBody>
      </p:sp>
      <p:sp>
        <p:nvSpPr>
          <p:cNvPr id="18" name="Dikdörtgen 17"/>
          <p:cNvSpPr/>
          <p:nvPr/>
        </p:nvSpPr>
        <p:spPr>
          <a:xfrm>
            <a:off x="8192633" y="5641780"/>
            <a:ext cx="4221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LED'ler</a:t>
            </a:r>
            <a:r>
              <a:rPr lang="en-US" dirty="0"/>
              <a:t> (</a:t>
            </a:r>
            <a:r>
              <a:rPr lang="en-US" dirty="0" err="1"/>
              <a:t>Yeşil</a:t>
            </a:r>
            <a:r>
              <a:rPr lang="en-US" dirty="0"/>
              <a:t>, Sarı, </a:t>
            </a:r>
            <a:r>
              <a:rPr lang="en-US" dirty="0" err="1"/>
              <a:t>Kırmızı</a:t>
            </a:r>
            <a:r>
              <a:rPr lang="en-US" dirty="0"/>
              <a:t>):* </a:t>
            </a:r>
            <a:r>
              <a:rPr lang="en-US" dirty="0" err="1"/>
              <a:t>Gaz</a:t>
            </a:r>
            <a:r>
              <a:rPr lang="en-US" dirty="0"/>
              <a:t> </a:t>
            </a:r>
            <a:r>
              <a:rPr lang="en-US" dirty="0" err="1"/>
              <a:t>seviyelerine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uyarılar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8385785" y="1357013"/>
            <a:ext cx="3835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1602 LCD </a:t>
            </a:r>
            <a:r>
              <a:rPr lang="en-US" dirty="0" err="1"/>
              <a:t>Ekran</a:t>
            </a:r>
            <a:r>
              <a:rPr lang="en-US" dirty="0"/>
              <a:t>:* </a:t>
            </a:r>
            <a:r>
              <a:rPr lang="en-US" dirty="0" err="1"/>
              <a:t>Gaz</a:t>
            </a:r>
            <a:r>
              <a:rPr lang="en-US" dirty="0"/>
              <a:t> </a:t>
            </a:r>
            <a:r>
              <a:rPr lang="en-US" dirty="0" err="1"/>
              <a:t>seviyesini</a:t>
            </a:r>
            <a:r>
              <a:rPr lang="en-US" dirty="0"/>
              <a:t> </a:t>
            </a:r>
            <a:r>
              <a:rPr lang="en-US" dirty="0" err="1"/>
              <a:t>görüntüler</a:t>
            </a:r>
            <a:r>
              <a:rPr lang="en-US" dirty="0"/>
              <a:t>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192635" y="3414141"/>
            <a:ext cx="4244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Potansiyometre</a:t>
            </a:r>
            <a:r>
              <a:rPr lang="en-US" dirty="0" smtClean="0"/>
              <a:t>: </a:t>
            </a:r>
            <a:r>
              <a:rPr lang="en-US" dirty="0"/>
              <a:t>LCD </a:t>
            </a:r>
            <a:r>
              <a:rPr lang="en-US" dirty="0" err="1"/>
              <a:t>ekranın</a:t>
            </a:r>
            <a:r>
              <a:rPr lang="en-US" dirty="0"/>
              <a:t> </a:t>
            </a:r>
            <a:r>
              <a:rPr lang="en-US" dirty="0" err="1"/>
              <a:t>kontrastını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3939611" y="16198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Gerekli Bileşenleri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4873" r="3112" b="5128"/>
          <a:stretch/>
        </p:blipFill>
        <p:spPr>
          <a:xfrm>
            <a:off x="4784431" y="880216"/>
            <a:ext cx="7291048" cy="50877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Metin kutusu 3"/>
          <p:cNvSpPr txBox="1"/>
          <p:nvPr/>
        </p:nvSpPr>
        <p:spPr>
          <a:xfrm>
            <a:off x="68365" y="2213361"/>
            <a:ext cx="45378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LiquidCrystal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Kütüphanesi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LCD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ekranı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kontrol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etmek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için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tr-TR" sz="1600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sz="1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sz="1600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ESP8266WiFi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ve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ESP8266WebServer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Kütüphaneleri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bağlantısı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kurmak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ve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web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sunucusu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oluşturmak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için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337273" y="9400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2800" dirty="0" smtClean="0"/>
              <a:t>Kütüphaneler Ve değişkenler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600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462" r="3733" b="4615"/>
          <a:stretch/>
        </p:blipFill>
        <p:spPr>
          <a:xfrm>
            <a:off x="5389685" y="237392"/>
            <a:ext cx="6603024" cy="630408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175416" y="492588"/>
            <a:ext cx="278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err="1"/>
              <a:t>Setop</a:t>
            </a:r>
            <a:r>
              <a:rPr lang="tr-TR" sz="3600" dirty="0"/>
              <a:t> </a:t>
            </a:r>
            <a:r>
              <a:rPr lang="tr-TR" sz="3600" dirty="0" err="1"/>
              <a:t>Method</a:t>
            </a:r>
            <a:endParaRPr lang="tr-TR" sz="3600" dirty="0"/>
          </a:p>
        </p:txBody>
      </p:sp>
      <p:sp>
        <p:nvSpPr>
          <p:cNvPr id="5" name="Dikdörtgen 4"/>
          <p:cNvSpPr/>
          <p:nvPr/>
        </p:nvSpPr>
        <p:spPr>
          <a:xfrm>
            <a:off x="183439" y="2148705"/>
            <a:ext cx="48500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Pin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ayarları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LED'ler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yeşil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sarı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kırmızı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buzzer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için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kullanılan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pinler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giriş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çıkış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olarak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tanımlanır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ar-SY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r-SY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bağlantısı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ağına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ağ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(SSID)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şifre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kullanılarak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bağlanılır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Bağlantı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başarılı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olduğunda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yerel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IP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adresi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yazdırılır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ar-SY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r-SY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Web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sunucusu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kurulumu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sayfa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isteklerini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işlemek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için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web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sunucusu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yapılandırılır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başlatılır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7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3718" r="3611" b="3975"/>
          <a:stretch/>
        </p:blipFill>
        <p:spPr>
          <a:xfrm>
            <a:off x="5688622" y="290145"/>
            <a:ext cx="6128240" cy="633046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29937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chemeClr val="bg2">
                    <a:lumMod val="50000"/>
                  </a:schemeClr>
                </a:solidFill>
              </a:rPr>
              <a:t>Gaz değerleri okuma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chemeClr val="bg2">
                    <a:lumMod val="50000"/>
                  </a:schemeClr>
                </a:solidFill>
              </a:rPr>
              <a:t>Gaz seviyesine göre LED’leri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</a:rPr>
              <a:t>buzzeri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</a:rPr>
              <a:t> kontrol etme</a:t>
            </a:r>
            <a:r>
              <a:rPr lang="ar-SY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358639" y="567144"/>
            <a:ext cx="311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Loop</a:t>
            </a:r>
            <a:r>
              <a:rPr lang="tr-TR" sz="3600" dirty="0" smtClean="0"/>
              <a:t> </a:t>
            </a:r>
            <a:r>
              <a:rPr lang="tr-TR" sz="3600" dirty="0" err="1" smtClean="0"/>
              <a:t>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3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3590" r="26538" b="3077"/>
          <a:stretch/>
        </p:blipFill>
        <p:spPr>
          <a:xfrm>
            <a:off x="5465758" y="444381"/>
            <a:ext cx="6641250" cy="607584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338221" y="444381"/>
            <a:ext cx="3760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handleRoot</a:t>
            </a:r>
            <a:r>
              <a:rPr lang="en-US" sz="3600" dirty="0"/>
              <a:t> </a:t>
            </a:r>
            <a:r>
              <a:rPr lang="tr-TR" sz="3600" dirty="0" err="1" smtClean="0"/>
              <a:t>Method</a:t>
            </a:r>
            <a:endParaRPr lang="en-US" sz="3600" dirty="0"/>
          </a:p>
        </p:txBody>
      </p:sp>
      <p:sp>
        <p:nvSpPr>
          <p:cNvPr id="5" name="Dikdörtgen 4"/>
          <p:cNvSpPr/>
          <p:nvPr/>
        </p:nvSpPr>
        <p:spPr>
          <a:xfrm>
            <a:off x="303945" y="2663220"/>
            <a:ext cx="51618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bg1"/>
                </a:solidFill>
              </a:rPr>
              <a:t>W</a:t>
            </a:r>
            <a:r>
              <a:rPr lang="en-US" dirty="0" err="1" smtClean="0">
                <a:solidFill>
                  <a:schemeClr val="bg1"/>
                </a:solidFill>
              </a:rPr>
              <a:t>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sunucusuna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sayfa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isteğini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işleme</a:t>
            </a:r>
            <a:r>
              <a:rPr lang="tr-TR" dirty="0" smtClean="0">
                <a:solidFill>
                  <a:schemeClr val="bg1"/>
                </a:solidFill>
              </a:rPr>
              <a:t>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bg1"/>
                </a:solidFill>
              </a:rPr>
              <a:t>G</a:t>
            </a:r>
            <a:r>
              <a:rPr lang="en-US" dirty="0" err="1" smtClean="0">
                <a:solidFill>
                  <a:schemeClr val="bg1"/>
                </a:solidFill>
              </a:rPr>
              <a:t>az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sensörü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tarafından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okunan</a:t>
            </a:r>
            <a:r>
              <a:rPr lang="en-US" dirty="0">
                <a:solidFill>
                  <a:schemeClr val="bg1"/>
                </a:solidFill>
              </a:rPr>
              <a:t> analog </a:t>
            </a:r>
            <a:r>
              <a:rPr lang="en-US" dirty="0" err="1">
                <a:solidFill>
                  <a:schemeClr val="bg1"/>
                </a:solidFill>
              </a:rPr>
              <a:t>değeri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değerlendirerek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kalitesini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belirler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uygun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seçer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tr-T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bg1"/>
                </a:solidFill>
              </a:rPr>
              <a:t>Html kodları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076344" y="461473"/>
            <a:ext cx="424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/>
              <a:t>Çok Kirli Hava Örneği</a:t>
            </a:r>
            <a:endParaRPr lang="en-US" sz="3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7" y="2250087"/>
            <a:ext cx="5814653" cy="406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49" y="2260073"/>
            <a:ext cx="5417351" cy="4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4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663580" y="2095663"/>
            <a:ext cx="84631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400" dirty="0" err="1" smtClean="0">
                <a:latin typeface="Arial Rounded MT Bold" panose="020F0704030504030204" pitchFamily="34" charset="0"/>
              </a:rPr>
              <a:t>Dinlediginiz</a:t>
            </a:r>
            <a:r>
              <a:rPr lang="ar-SY" sz="4400" dirty="0" smtClean="0">
                <a:latin typeface="Arial Rounded MT Bold" panose="020F0704030504030204" pitchFamily="34" charset="0"/>
              </a:rPr>
              <a:t> </a:t>
            </a:r>
            <a:r>
              <a:rPr lang="tr-TR" sz="4400" dirty="0" smtClean="0">
                <a:latin typeface="Arial Rounded MT Bold" panose="020F0704030504030204" pitchFamily="34" charset="0"/>
              </a:rPr>
              <a:t>için teşekkür</a:t>
            </a:r>
            <a:r>
              <a:rPr lang="ar-SY" sz="4400" dirty="0" smtClean="0">
                <a:latin typeface="Arial Rounded MT Bold" panose="020F0704030504030204" pitchFamily="34" charset="0"/>
              </a:rPr>
              <a:t> </a:t>
            </a:r>
            <a:r>
              <a:rPr lang="tr-TR" sz="4400" dirty="0" smtClean="0">
                <a:latin typeface="Arial Rounded MT Bold" panose="020F0704030504030204" pitchFamily="34" charset="0"/>
              </a:rPr>
              <a:t>ederim</a:t>
            </a:r>
            <a:endParaRPr lang="tr-TR" sz="4400" dirty="0">
              <a:latin typeface="Arial Rounded MT Bold" panose="020F0704030504030204" pitchFamily="34" charset="0"/>
            </a:endParaRPr>
          </a:p>
          <a:p>
            <a:pPr algn="ctr"/>
            <a:r>
              <a:rPr lang="tr-TR" sz="4400" dirty="0">
                <a:latin typeface="Arial Rounded MT Bold" panose="020F0704030504030204" pitchFamily="34" charset="0"/>
              </a:rPr>
              <a:t>Enes </a:t>
            </a:r>
            <a:r>
              <a:rPr lang="tr-TR" sz="4400" dirty="0" err="1" smtClean="0">
                <a:latin typeface="Arial Rounded MT Bold" panose="020F0704030504030204" pitchFamily="34" charset="0"/>
              </a:rPr>
              <a:t>Elmerdud</a:t>
            </a:r>
            <a:endParaRPr lang="tr-TR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271</TotalTime>
  <Words>243</Words>
  <Application>Microsoft Office PowerPoint</Application>
  <PresentationFormat>Geniş ekran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Rounded MT Bold</vt:lpstr>
      <vt:lpstr>Dosis ExtraBold</vt:lpstr>
      <vt:lpstr>Trebuchet MS</vt:lpstr>
      <vt:lpstr>Tw Cen MT</vt:lpstr>
      <vt:lpstr>Wingdings</vt:lpstr>
      <vt:lpstr>Devre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Shakespeare</dc:creator>
  <cp:lastModifiedBy>ENES ELMERDUD</cp:lastModifiedBy>
  <cp:revision>18</cp:revision>
  <dcterms:created xsi:type="dcterms:W3CDTF">2024-05-20T21:55:37Z</dcterms:created>
  <dcterms:modified xsi:type="dcterms:W3CDTF">2024-07-29T20:14:52Z</dcterms:modified>
</cp:coreProperties>
</file>