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7497763" cy="106076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C3E6"/>
    <a:srgbClr val="203864"/>
    <a:srgbClr val="0ABED7"/>
    <a:srgbClr val="092B3F"/>
    <a:srgbClr val="F1582C"/>
    <a:srgbClr val="078697"/>
    <a:srgbClr val="043C44"/>
    <a:srgbClr val="F0F0F0"/>
    <a:srgbClr val="0554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2256" y="-19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2332" y="1736026"/>
            <a:ext cx="6373099" cy="3693042"/>
          </a:xfrm>
        </p:spPr>
        <p:txBody>
          <a:bodyPr anchor="b"/>
          <a:lstStyle>
            <a:lvl1pPr algn="ctr">
              <a:defRPr sz="4920"/>
            </a:lvl1pPr>
          </a:lstStyle>
          <a:p>
            <a:r>
              <a:rPr lang="en-US"/>
              <a:t>Click to edit Master title style</a:t>
            </a:r>
            <a:endParaRPr lang="en-US" dirty="0"/>
          </a:p>
        </p:txBody>
      </p:sp>
      <p:sp>
        <p:nvSpPr>
          <p:cNvPr id="3" name="Subtitle 2"/>
          <p:cNvSpPr>
            <a:spLocks noGrp="1"/>
          </p:cNvSpPr>
          <p:nvPr>
            <p:ph type="subTitle" idx="1"/>
          </p:nvPr>
        </p:nvSpPr>
        <p:spPr>
          <a:xfrm>
            <a:off x="937221" y="5571486"/>
            <a:ext cx="5623322" cy="2561065"/>
          </a:xfrm>
        </p:spPr>
        <p:txBody>
          <a:bodyPr/>
          <a:lstStyle>
            <a:lvl1pPr marL="0" indent="0" algn="ctr">
              <a:buNone/>
              <a:defRPr sz="1968"/>
            </a:lvl1pPr>
            <a:lvl2pPr marL="374904" indent="0" algn="ctr">
              <a:buNone/>
              <a:defRPr sz="1640"/>
            </a:lvl2pPr>
            <a:lvl3pPr marL="749808" indent="0" algn="ctr">
              <a:buNone/>
              <a:defRPr sz="1476"/>
            </a:lvl3pPr>
            <a:lvl4pPr marL="1124712" indent="0" algn="ctr">
              <a:buNone/>
              <a:defRPr sz="1312"/>
            </a:lvl4pPr>
            <a:lvl5pPr marL="1499616" indent="0" algn="ctr">
              <a:buNone/>
              <a:defRPr sz="1312"/>
            </a:lvl5pPr>
            <a:lvl6pPr marL="1874520" indent="0" algn="ctr">
              <a:buNone/>
              <a:defRPr sz="1312"/>
            </a:lvl6pPr>
            <a:lvl7pPr marL="2249424" indent="0" algn="ctr">
              <a:buNone/>
              <a:defRPr sz="1312"/>
            </a:lvl7pPr>
            <a:lvl8pPr marL="2624328" indent="0" algn="ctr">
              <a:buNone/>
              <a:defRPr sz="1312"/>
            </a:lvl8pPr>
            <a:lvl9pPr marL="2999232" indent="0" algn="ctr">
              <a:buNone/>
              <a:defRPr sz="131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3690C7-1207-4B8F-8DB5-1BD4042188A1}"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5EFC5-A2F9-45E5-AA7C-0FCA874B5BED}" type="slidenum">
              <a:rPr lang="en-US" smtClean="0"/>
              <a:t>‹#›</a:t>
            </a:fld>
            <a:endParaRPr lang="en-US"/>
          </a:p>
        </p:txBody>
      </p:sp>
    </p:spTree>
    <p:extLst>
      <p:ext uri="{BB962C8B-B14F-4D97-AF65-F5344CB8AC3E}">
        <p14:creationId xmlns:p14="http://schemas.microsoft.com/office/powerpoint/2010/main" val="554571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690C7-1207-4B8F-8DB5-1BD4042188A1}"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5EFC5-A2F9-45E5-AA7C-0FCA874B5BED}" type="slidenum">
              <a:rPr lang="en-US" smtClean="0"/>
              <a:t>‹#›</a:t>
            </a:fld>
            <a:endParaRPr lang="en-US"/>
          </a:p>
        </p:txBody>
      </p:sp>
    </p:spTree>
    <p:extLst>
      <p:ext uri="{BB962C8B-B14F-4D97-AF65-F5344CB8AC3E}">
        <p14:creationId xmlns:p14="http://schemas.microsoft.com/office/powerpoint/2010/main" val="2945862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65587" y="564761"/>
            <a:ext cx="1616705" cy="89895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5472" y="564761"/>
            <a:ext cx="4756393" cy="89895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690C7-1207-4B8F-8DB5-1BD4042188A1}"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5EFC5-A2F9-45E5-AA7C-0FCA874B5BED}" type="slidenum">
              <a:rPr lang="en-US" smtClean="0"/>
              <a:t>‹#›</a:t>
            </a:fld>
            <a:endParaRPr lang="en-US"/>
          </a:p>
        </p:txBody>
      </p:sp>
    </p:spTree>
    <p:extLst>
      <p:ext uri="{BB962C8B-B14F-4D97-AF65-F5344CB8AC3E}">
        <p14:creationId xmlns:p14="http://schemas.microsoft.com/office/powerpoint/2010/main" val="49664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690C7-1207-4B8F-8DB5-1BD4042188A1}"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5EFC5-A2F9-45E5-AA7C-0FCA874B5BED}" type="slidenum">
              <a:rPr lang="en-US" smtClean="0"/>
              <a:t>‹#›</a:t>
            </a:fld>
            <a:endParaRPr lang="en-US"/>
          </a:p>
        </p:txBody>
      </p:sp>
    </p:spTree>
    <p:extLst>
      <p:ext uri="{BB962C8B-B14F-4D97-AF65-F5344CB8AC3E}">
        <p14:creationId xmlns:p14="http://schemas.microsoft.com/office/powerpoint/2010/main" val="1933443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1566" y="2644556"/>
            <a:ext cx="6466821" cy="4412497"/>
          </a:xfrm>
        </p:spPr>
        <p:txBody>
          <a:bodyPr anchor="b"/>
          <a:lstStyle>
            <a:lvl1pPr>
              <a:defRPr sz="4920"/>
            </a:lvl1pPr>
          </a:lstStyle>
          <a:p>
            <a:r>
              <a:rPr lang="en-US"/>
              <a:t>Click to edit Master title style</a:t>
            </a:r>
            <a:endParaRPr lang="en-US" dirty="0"/>
          </a:p>
        </p:txBody>
      </p:sp>
      <p:sp>
        <p:nvSpPr>
          <p:cNvPr id="3" name="Text Placeholder 2"/>
          <p:cNvSpPr>
            <a:spLocks noGrp="1"/>
          </p:cNvSpPr>
          <p:nvPr>
            <p:ph type="body" idx="1"/>
          </p:nvPr>
        </p:nvSpPr>
        <p:spPr>
          <a:xfrm>
            <a:off x="511566" y="7098797"/>
            <a:ext cx="6466821" cy="2320428"/>
          </a:xfrm>
        </p:spPr>
        <p:txBody>
          <a:bodyPr/>
          <a:lstStyle>
            <a:lvl1pPr marL="0" indent="0">
              <a:buNone/>
              <a:defRPr sz="1968">
                <a:solidFill>
                  <a:schemeClr val="tx1"/>
                </a:solidFill>
              </a:defRPr>
            </a:lvl1pPr>
            <a:lvl2pPr marL="374904" indent="0">
              <a:buNone/>
              <a:defRPr sz="1640">
                <a:solidFill>
                  <a:schemeClr val="tx1">
                    <a:tint val="75000"/>
                  </a:schemeClr>
                </a:solidFill>
              </a:defRPr>
            </a:lvl2pPr>
            <a:lvl3pPr marL="749808" indent="0">
              <a:buNone/>
              <a:defRPr sz="1476">
                <a:solidFill>
                  <a:schemeClr val="tx1">
                    <a:tint val="75000"/>
                  </a:schemeClr>
                </a:solidFill>
              </a:defRPr>
            </a:lvl3pPr>
            <a:lvl4pPr marL="1124712" indent="0">
              <a:buNone/>
              <a:defRPr sz="1312">
                <a:solidFill>
                  <a:schemeClr val="tx1">
                    <a:tint val="75000"/>
                  </a:schemeClr>
                </a:solidFill>
              </a:defRPr>
            </a:lvl4pPr>
            <a:lvl5pPr marL="1499616" indent="0">
              <a:buNone/>
              <a:defRPr sz="1312">
                <a:solidFill>
                  <a:schemeClr val="tx1">
                    <a:tint val="75000"/>
                  </a:schemeClr>
                </a:solidFill>
              </a:defRPr>
            </a:lvl5pPr>
            <a:lvl6pPr marL="1874520" indent="0">
              <a:buNone/>
              <a:defRPr sz="1312">
                <a:solidFill>
                  <a:schemeClr val="tx1">
                    <a:tint val="75000"/>
                  </a:schemeClr>
                </a:solidFill>
              </a:defRPr>
            </a:lvl6pPr>
            <a:lvl7pPr marL="2249424" indent="0">
              <a:buNone/>
              <a:defRPr sz="1312">
                <a:solidFill>
                  <a:schemeClr val="tx1">
                    <a:tint val="75000"/>
                  </a:schemeClr>
                </a:solidFill>
              </a:defRPr>
            </a:lvl7pPr>
            <a:lvl8pPr marL="2624328" indent="0">
              <a:buNone/>
              <a:defRPr sz="1312">
                <a:solidFill>
                  <a:schemeClr val="tx1">
                    <a:tint val="75000"/>
                  </a:schemeClr>
                </a:solidFill>
              </a:defRPr>
            </a:lvl8pPr>
            <a:lvl9pPr marL="2999232" indent="0">
              <a:buNone/>
              <a:defRPr sz="131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690C7-1207-4B8F-8DB5-1BD4042188A1}"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5EFC5-A2F9-45E5-AA7C-0FCA874B5BED}" type="slidenum">
              <a:rPr lang="en-US" smtClean="0"/>
              <a:t>‹#›</a:t>
            </a:fld>
            <a:endParaRPr lang="en-US"/>
          </a:p>
        </p:txBody>
      </p:sp>
    </p:spTree>
    <p:extLst>
      <p:ext uri="{BB962C8B-B14F-4D97-AF65-F5344CB8AC3E}">
        <p14:creationId xmlns:p14="http://schemas.microsoft.com/office/powerpoint/2010/main" val="3998272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5471" y="2823803"/>
            <a:ext cx="3186549" cy="6730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95743" y="2823803"/>
            <a:ext cx="3186549" cy="6730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3690C7-1207-4B8F-8DB5-1BD4042188A1}" type="datetimeFigureOut">
              <a:rPr lang="en-US" smtClean="0"/>
              <a:t>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5EFC5-A2F9-45E5-AA7C-0FCA874B5BED}" type="slidenum">
              <a:rPr lang="en-US" smtClean="0"/>
              <a:t>‹#›</a:t>
            </a:fld>
            <a:endParaRPr lang="en-US"/>
          </a:p>
        </p:txBody>
      </p:sp>
    </p:spTree>
    <p:extLst>
      <p:ext uri="{BB962C8B-B14F-4D97-AF65-F5344CB8AC3E}">
        <p14:creationId xmlns:p14="http://schemas.microsoft.com/office/powerpoint/2010/main" val="1382135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6448" y="564763"/>
            <a:ext cx="6466821" cy="2050327"/>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6448" y="2600354"/>
            <a:ext cx="3171905" cy="1274394"/>
          </a:xfrm>
        </p:spPr>
        <p:txBody>
          <a:bodyPr anchor="b"/>
          <a:lstStyle>
            <a:lvl1pPr marL="0" indent="0">
              <a:buNone/>
              <a:defRPr sz="1968" b="1"/>
            </a:lvl1pPr>
            <a:lvl2pPr marL="374904" indent="0">
              <a:buNone/>
              <a:defRPr sz="1640" b="1"/>
            </a:lvl2pPr>
            <a:lvl3pPr marL="749808" indent="0">
              <a:buNone/>
              <a:defRPr sz="1476" b="1"/>
            </a:lvl3pPr>
            <a:lvl4pPr marL="1124712" indent="0">
              <a:buNone/>
              <a:defRPr sz="1312" b="1"/>
            </a:lvl4pPr>
            <a:lvl5pPr marL="1499616" indent="0">
              <a:buNone/>
              <a:defRPr sz="1312" b="1"/>
            </a:lvl5pPr>
            <a:lvl6pPr marL="1874520" indent="0">
              <a:buNone/>
              <a:defRPr sz="1312" b="1"/>
            </a:lvl6pPr>
            <a:lvl7pPr marL="2249424" indent="0">
              <a:buNone/>
              <a:defRPr sz="1312" b="1"/>
            </a:lvl7pPr>
            <a:lvl8pPr marL="2624328" indent="0">
              <a:buNone/>
              <a:defRPr sz="1312" b="1"/>
            </a:lvl8pPr>
            <a:lvl9pPr marL="2999232" indent="0">
              <a:buNone/>
              <a:defRPr sz="1312" b="1"/>
            </a:lvl9pPr>
          </a:lstStyle>
          <a:p>
            <a:pPr lvl="0"/>
            <a:r>
              <a:rPr lang="en-US"/>
              <a:t>Click to edit Master text styles</a:t>
            </a:r>
          </a:p>
        </p:txBody>
      </p:sp>
      <p:sp>
        <p:nvSpPr>
          <p:cNvPr id="4" name="Content Placeholder 3"/>
          <p:cNvSpPr>
            <a:spLocks noGrp="1"/>
          </p:cNvSpPr>
          <p:nvPr>
            <p:ph sz="half" idx="2"/>
          </p:nvPr>
        </p:nvSpPr>
        <p:spPr>
          <a:xfrm>
            <a:off x="516448" y="3874748"/>
            <a:ext cx="3171905" cy="56991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95743" y="2600354"/>
            <a:ext cx="3187526" cy="1274394"/>
          </a:xfrm>
        </p:spPr>
        <p:txBody>
          <a:bodyPr anchor="b"/>
          <a:lstStyle>
            <a:lvl1pPr marL="0" indent="0">
              <a:buNone/>
              <a:defRPr sz="1968" b="1"/>
            </a:lvl1pPr>
            <a:lvl2pPr marL="374904" indent="0">
              <a:buNone/>
              <a:defRPr sz="1640" b="1"/>
            </a:lvl2pPr>
            <a:lvl3pPr marL="749808" indent="0">
              <a:buNone/>
              <a:defRPr sz="1476" b="1"/>
            </a:lvl3pPr>
            <a:lvl4pPr marL="1124712" indent="0">
              <a:buNone/>
              <a:defRPr sz="1312" b="1"/>
            </a:lvl4pPr>
            <a:lvl5pPr marL="1499616" indent="0">
              <a:buNone/>
              <a:defRPr sz="1312" b="1"/>
            </a:lvl5pPr>
            <a:lvl6pPr marL="1874520" indent="0">
              <a:buNone/>
              <a:defRPr sz="1312" b="1"/>
            </a:lvl6pPr>
            <a:lvl7pPr marL="2249424" indent="0">
              <a:buNone/>
              <a:defRPr sz="1312" b="1"/>
            </a:lvl7pPr>
            <a:lvl8pPr marL="2624328" indent="0">
              <a:buNone/>
              <a:defRPr sz="1312" b="1"/>
            </a:lvl8pPr>
            <a:lvl9pPr marL="2999232" indent="0">
              <a:buNone/>
              <a:defRPr sz="1312" b="1"/>
            </a:lvl9pPr>
          </a:lstStyle>
          <a:p>
            <a:pPr lvl="0"/>
            <a:r>
              <a:rPr lang="en-US"/>
              <a:t>Click to edit Master text styles</a:t>
            </a:r>
          </a:p>
        </p:txBody>
      </p:sp>
      <p:sp>
        <p:nvSpPr>
          <p:cNvPr id="6" name="Content Placeholder 5"/>
          <p:cNvSpPr>
            <a:spLocks noGrp="1"/>
          </p:cNvSpPr>
          <p:nvPr>
            <p:ph sz="quarter" idx="4"/>
          </p:nvPr>
        </p:nvSpPr>
        <p:spPr>
          <a:xfrm>
            <a:off x="3795743" y="3874748"/>
            <a:ext cx="3187526" cy="56991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3690C7-1207-4B8F-8DB5-1BD4042188A1}" type="datetimeFigureOut">
              <a:rPr lang="en-US" smtClean="0"/>
              <a:t>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F5EFC5-A2F9-45E5-AA7C-0FCA874B5BED}" type="slidenum">
              <a:rPr lang="en-US" smtClean="0"/>
              <a:t>‹#›</a:t>
            </a:fld>
            <a:endParaRPr lang="en-US"/>
          </a:p>
        </p:txBody>
      </p:sp>
    </p:spTree>
    <p:extLst>
      <p:ext uri="{BB962C8B-B14F-4D97-AF65-F5344CB8AC3E}">
        <p14:creationId xmlns:p14="http://schemas.microsoft.com/office/powerpoint/2010/main" val="2351605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3690C7-1207-4B8F-8DB5-1BD4042188A1}" type="datetimeFigureOut">
              <a:rPr lang="en-US" smtClean="0"/>
              <a:t>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F5EFC5-A2F9-45E5-AA7C-0FCA874B5BED}" type="slidenum">
              <a:rPr lang="en-US" smtClean="0"/>
              <a:t>‹#›</a:t>
            </a:fld>
            <a:endParaRPr lang="en-US"/>
          </a:p>
        </p:txBody>
      </p:sp>
    </p:spTree>
    <p:extLst>
      <p:ext uri="{BB962C8B-B14F-4D97-AF65-F5344CB8AC3E}">
        <p14:creationId xmlns:p14="http://schemas.microsoft.com/office/powerpoint/2010/main" val="2458606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3690C7-1207-4B8F-8DB5-1BD4042188A1}" type="datetimeFigureOut">
              <a:rPr lang="en-US" smtClean="0"/>
              <a:t>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F5EFC5-A2F9-45E5-AA7C-0FCA874B5BED}" type="slidenum">
              <a:rPr lang="en-US" smtClean="0"/>
              <a:t>‹#›</a:t>
            </a:fld>
            <a:endParaRPr lang="en-US"/>
          </a:p>
        </p:txBody>
      </p:sp>
    </p:spTree>
    <p:extLst>
      <p:ext uri="{BB962C8B-B14F-4D97-AF65-F5344CB8AC3E}">
        <p14:creationId xmlns:p14="http://schemas.microsoft.com/office/powerpoint/2010/main" val="2535469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6448" y="707178"/>
            <a:ext cx="2418224" cy="2475124"/>
          </a:xfrm>
        </p:spPr>
        <p:txBody>
          <a:bodyPr anchor="b"/>
          <a:lstStyle>
            <a:lvl1pPr>
              <a:defRPr sz="2624"/>
            </a:lvl1pPr>
          </a:lstStyle>
          <a:p>
            <a:r>
              <a:rPr lang="en-US"/>
              <a:t>Click to edit Master title style</a:t>
            </a:r>
            <a:endParaRPr lang="en-US" dirty="0"/>
          </a:p>
        </p:txBody>
      </p:sp>
      <p:sp>
        <p:nvSpPr>
          <p:cNvPr id="3" name="Content Placeholder 2"/>
          <p:cNvSpPr>
            <a:spLocks noGrp="1"/>
          </p:cNvSpPr>
          <p:nvPr>
            <p:ph idx="1"/>
          </p:nvPr>
        </p:nvSpPr>
        <p:spPr>
          <a:xfrm>
            <a:off x="3187526" y="1527311"/>
            <a:ext cx="3795743" cy="7538325"/>
          </a:xfrm>
        </p:spPr>
        <p:txBody>
          <a:bodyPr/>
          <a:lstStyle>
            <a:lvl1pPr>
              <a:defRPr sz="2624"/>
            </a:lvl1pPr>
            <a:lvl2pPr>
              <a:defRPr sz="2296"/>
            </a:lvl2pPr>
            <a:lvl3pPr>
              <a:defRPr sz="1968"/>
            </a:lvl3pPr>
            <a:lvl4pPr>
              <a:defRPr sz="1640"/>
            </a:lvl4pPr>
            <a:lvl5pPr>
              <a:defRPr sz="1640"/>
            </a:lvl5pPr>
            <a:lvl6pPr>
              <a:defRPr sz="1640"/>
            </a:lvl6pPr>
            <a:lvl7pPr>
              <a:defRPr sz="1640"/>
            </a:lvl7pPr>
            <a:lvl8pPr>
              <a:defRPr sz="1640"/>
            </a:lvl8pPr>
            <a:lvl9pPr>
              <a:defRPr sz="1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6448" y="3182303"/>
            <a:ext cx="2418224" cy="5895609"/>
          </a:xfrm>
        </p:spPr>
        <p:txBody>
          <a:bodyPr/>
          <a:lstStyle>
            <a:lvl1pPr marL="0" indent="0">
              <a:buNone/>
              <a:defRPr sz="1312"/>
            </a:lvl1pPr>
            <a:lvl2pPr marL="374904" indent="0">
              <a:buNone/>
              <a:defRPr sz="1148"/>
            </a:lvl2pPr>
            <a:lvl3pPr marL="749808" indent="0">
              <a:buNone/>
              <a:defRPr sz="984"/>
            </a:lvl3pPr>
            <a:lvl4pPr marL="1124712" indent="0">
              <a:buNone/>
              <a:defRPr sz="820"/>
            </a:lvl4pPr>
            <a:lvl5pPr marL="1499616" indent="0">
              <a:buNone/>
              <a:defRPr sz="820"/>
            </a:lvl5pPr>
            <a:lvl6pPr marL="1874520" indent="0">
              <a:buNone/>
              <a:defRPr sz="820"/>
            </a:lvl6pPr>
            <a:lvl7pPr marL="2249424" indent="0">
              <a:buNone/>
              <a:defRPr sz="820"/>
            </a:lvl7pPr>
            <a:lvl8pPr marL="2624328" indent="0">
              <a:buNone/>
              <a:defRPr sz="820"/>
            </a:lvl8pPr>
            <a:lvl9pPr marL="2999232" indent="0">
              <a:buNone/>
              <a:defRPr sz="820"/>
            </a:lvl9pPr>
          </a:lstStyle>
          <a:p>
            <a:pPr lvl="0"/>
            <a:r>
              <a:rPr lang="en-US"/>
              <a:t>Click to edit Master text styles</a:t>
            </a:r>
          </a:p>
        </p:txBody>
      </p:sp>
      <p:sp>
        <p:nvSpPr>
          <p:cNvPr id="5" name="Date Placeholder 4"/>
          <p:cNvSpPr>
            <a:spLocks noGrp="1"/>
          </p:cNvSpPr>
          <p:nvPr>
            <p:ph type="dt" sz="half" idx="10"/>
          </p:nvPr>
        </p:nvSpPr>
        <p:spPr/>
        <p:txBody>
          <a:bodyPr/>
          <a:lstStyle/>
          <a:p>
            <a:fld id="{A33690C7-1207-4B8F-8DB5-1BD4042188A1}" type="datetimeFigureOut">
              <a:rPr lang="en-US" smtClean="0"/>
              <a:t>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5EFC5-A2F9-45E5-AA7C-0FCA874B5BED}" type="slidenum">
              <a:rPr lang="en-US" smtClean="0"/>
              <a:t>‹#›</a:t>
            </a:fld>
            <a:endParaRPr lang="en-US"/>
          </a:p>
        </p:txBody>
      </p:sp>
    </p:spTree>
    <p:extLst>
      <p:ext uri="{BB962C8B-B14F-4D97-AF65-F5344CB8AC3E}">
        <p14:creationId xmlns:p14="http://schemas.microsoft.com/office/powerpoint/2010/main" val="185429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6448" y="707178"/>
            <a:ext cx="2418224" cy="2475124"/>
          </a:xfrm>
        </p:spPr>
        <p:txBody>
          <a:bodyPr anchor="b"/>
          <a:lstStyle>
            <a:lvl1pPr>
              <a:defRPr sz="2624"/>
            </a:lvl1pPr>
          </a:lstStyle>
          <a:p>
            <a:r>
              <a:rPr lang="en-US"/>
              <a:t>Click to edit Master title style</a:t>
            </a:r>
            <a:endParaRPr lang="en-US" dirty="0"/>
          </a:p>
        </p:txBody>
      </p:sp>
      <p:sp>
        <p:nvSpPr>
          <p:cNvPr id="3" name="Picture Placeholder 2"/>
          <p:cNvSpPr>
            <a:spLocks noGrp="1" noChangeAspect="1"/>
          </p:cNvSpPr>
          <p:nvPr>
            <p:ph type="pic" idx="1"/>
          </p:nvPr>
        </p:nvSpPr>
        <p:spPr>
          <a:xfrm>
            <a:off x="3187526" y="1527311"/>
            <a:ext cx="3795743" cy="7538325"/>
          </a:xfrm>
        </p:spPr>
        <p:txBody>
          <a:bodyPr anchor="t"/>
          <a:lstStyle>
            <a:lvl1pPr marL="0" indent="0">
              <a:buNone/>
              <a:defRPr sz="2624"/>
            </a:lvl1pPr>
            <a:lvl2pPr marL="374904" indent="0">
              <a:buNone/>
              <a:defRPr sz="2296"/>
            </a:lvl2pPr>
            <a:lvl3pPr marL="749808" indent="0">
              <a:buNone/>
              <a:defRPr sz="1968"/>
            </a:lvl3pPr>
            <a:lvl4pPr marL="1124712" indent="0">
              <a:buNone/>
              <a:defRPr sz="1640"/>
            </a:lvl4pPr>
            <a:lvl5pPr marL="1499616" indent="0">
              <a:buNone/>
              <a:defRPr sz="1640"/>
            </a:lvl5pPr>
            <a:lvl6pPr marL="1874520" indent="0">
              <a:buNone/>
              <a:defRPr sz="1640"/>
            </a:lvl6pPr>
            <a:lvl7pPr marL="2249424" indent="0">
              <a:buNone/>
              <a:defRPr sz="1640"/>
            </a:lvl7pPr>
            <a:lvl8pPr marL="2624328" indent="0">
              <a:buNone/>
              <a:defRPr sz="1640"/>
            </a:lvl8pPr>
            <a:lvl9pPr marL="2999232" indent="0">
              <a:buNone/>
              <a:defRPr sz="1640"/>
            </a:lvl9pPr>
          </a:lstStyle>
          <a:p>
            <a:r>
              <a:rPr lang="en-US"/>
              <a:t>Click icon to add picture</a:t>
            </a:r>
            <a:endParaRPr lang="en-US" dirty="0"/>
          </a:p>
        </p:txBody>
      </p:sp>
      <p:sp>
        <p:nvSpPr>
          <p:cNvPr id="4" name="Text Placeholder 3"/>
          <p:cNvSpPr>
            <a:spLocks noGrp="1"/>
          </p:cNvSpPr>
          <p:nvPr>
            <p:ph type="body" sz="half" idx="2"/>
          </p:nvPr>
        </p:nvSpPr>
        <p:spPr>
          <a:xfrm>
            <a:off x="516448" y="3182303"/>
            <a:ext cx="2418224" cy="5895609"/>
          </a:xfrm>
        </p:spPr>
        <p:txBody>
          <a:bodyPr/>
          <a:lstStyle>
            <a:lvl1pPr marL="0" indent="0">
              <a:buNone/>
              <a:defRPr sz="1312"/>
            </a:lvl1pPr>
            <a:lvl2pPr marL="374904" indent="0">
              <a:buNone/>
              <a:defRPr sz="1148"/>
            </a:lvl2pPr>
            <a:lvl3pPr marL="749808" indent="0">
              <a:buNone/>
              <a:defRPr sz="984"/>
            </a:lvl3pPr>
            <a:lvl4pPr marL="1124712" indent="0">
              <a:buNone/>
              <a:defRPr sz="820"/>
            </a:lvl4pPr>
            <a:lvl5pPr marL="1499616" indent="0">
              <a:buNone/>
              <a:defRPr sz="820"/>
            </a:lvl5pPr>
            <a:lvl6pPr marL="1874520" indent="0">
              <a:buNone/>
              <a:defRPr sz="820"/>
            </a:lvl6pPr>
            <a:lvl7pPr marL="2249424" indent="0">
              <a:buNone/>
              <a:defRPr sz="820"/>
            </a:lvl7pPr>
            <a:lvl8pPr marL="2624328" indent="0">
              <a:buNone/>
              <a:defRPr sz="820"/>
            </a:lvl8pPr>
            <a:lvl9pPr marL="2999232" indent="0">
              <a:buNone/>
              <a:defRPr sz="820"/>
            </a:lvl9pPr>
          </a:lstStyle>
          <a:p>
            <a:pPr lvl="0"/>
            <a:r>
              <a:rPr lang="en-US"/>
              <a:t>Click to edit Master text styles</a:t>
            </a:r>
          </a:p>
        </p:txBody>
      </p:sp>
      <p:sp>
        <p:nvSpPr>
          <p:cNvPr id="5" name="Date Placeholder 4"/>
          <p:cNvSpPr>
            <a:spLocks noGrp="1"/>
          </p:cNvSpPr>
          <p:nvPr>
            <p:ph type="dt" sz="half" idx="10"/>
          </p:nvPr>
        </p:nvSpPr>
        <p:spPr/>
        <p:txBody>
          <a:bodyPr/>
          <a:lstStyle/>
          <a:p>
            <a:fld id="{A33690C7-1207-4B8F-8DB5-1BD4042188A1}" type="datetimeFigureOut">
              <a:rPr lang="en-US" smtClean="0"/>
              <a:t>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5EFC5-A2F9-45E5-AA7C-0FCA874B5BED}" type="slidenum">
              <a:rPr lang="en-US" smtClean="0"/>
              <a:t>‹#›</a:t>
            </a:fld>
            <a:endParaRPr lang="en-US"/>
          </a:p>
        </p:txBody>
      </p:sp>
    </p:spTree>
    <p:extLst>
      <p:ext uri="{BB962C8B-B14F-4D97-AF65-F5344CB8AC3E}">
        <p14:creationId xmlns:p14="http://schemas.microsoft.com/office/powerpoint/2010/main" val="3656134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471" y="564763"/>
            <a:ext cx="6466821" cy="205032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5471" y="2823803"/>
            <a:ext cx="6466821" cy="6730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5471" y="9831746"/>
            <a:ext cx="1686997" cy="564760"/>
          </a:xfrm>
          <a:prstGeom prst="rect">
            <a:avLst/>
          </a:prstGeom>
        </p:spPr>
        <p:txBody>
          <a:bodyPr vert="horz" lIns="91440" tIns="45720" rIns="91440" bIns="45720" rtlCol="0" anchor="ctr"/>
          <a:lstStyle>
            <a:lvl1pPr algn="l">
              <a:defRPr sz="984">
                <a:solidFill>
                  <a:schemeClr val="tx1">
                    <a:tint val="75000"/>
                  </a:schemeClr>
                </a:solidFill>
              </a:defRPr>
            </a:lvl1pPr>
          </a:lstStyle>
          <a:p>
            <a:fld id="{A33690C7-1207-4B8F-8DB5-1BD4042188A1}" type="datetimeFigureOut">
              <a:rPr lang="en-US" smtClean="0"/>
              <a:t>1/1/2023</a:t>
            </a:fld>
            <a:endParaRPr lang="en-US"/>
          </a:p>
        </p:txBody>
      </p:sp>
      <p:sp>
        <p:nvSpPr>
          <p:cNvPr id="5" name="Footer Placeholder 4"/>
          <p:cNvSpPr>
            <a:spLocks noGrp="1"/>
          </p:cNvSpPr>
          <p:nvPr>
            <p:ph type="ftr" sz="quarter" idx="3"/>
          </p:nvPr>
        </p:nvSpPr>
        <p:spPr>
          <a:xfrm>
            <a:off x="2483634" y="9831746"/>
            <a:ext cx="2530495" cy="564760"/>
          </a:xfrm>
          <a:prstGeom prst="rect">
            <a:avLst/>
          </a:prstGeom>
        </p:spPr>
        <p:txBody>
          <a:bodyPr vert="horz" lIns="91440" tIns="45720" rIns="91440" bIns="45720" rtlCol="0" anchor="ctr"/>
          <a:lstStyle>
            <a:lvl1pPr algn="ctr">
              <a:defRPr sz="98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295295" y="9831746"/>
            <a:ext cx="1686997" cy="564760"/>
          </a:xfrm>
          <a:prstGeom prst="rect">
            <a:avLst/>
          </a:prstGeom>
        </p:spPr>
        <p:txBody>
          <a:bodyPr vert="horz" lIns="91440" tIns="45720" rIns="91440" bIns="45720" rtlCol="0" anchor="ctr"/>
          <a:lstStyle>
            <a:lvl1pPr algn="r">
              <a:defRPr sz="984">
                <a:solidFill>
                  <a:schemeClr val="tx1">
                    <a:tint val="75000"/>
                  </a:schemeClr>
                </a:solidFill>
              </a:defRPr>
            </a:lvl1pPr>
          </a:lstStyle>
          <a:p>
            <a:fld id="{24F5EFC5-A2F9-45E5-AA7C-0FCA874B5BED}" type="slidenum">
              <a:rPr lang="en-US" smtClean="0"/>
              <a:t>‹#›</a:t>
            </a:fld>
            <a:endParaRPr lang="en-US"/>
          </a:p>
        </p:txBody>
      </p:sp>
    </p:spTree>
    <p:extLst>
      <p:ext uri="{BB962C8B-B14F-4D97-AF65-F5344CB8AC3E}">
        <p14:creationId xmlns:p14="http://schemas.microsoft.com/office/powerpoint/2010/main" val="18012551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49808" rtl="0" eaLnBrk="1" latinLnBrk="0" hangingPunct="1">
        <a:lnSpc>
          <a:spcPct val="90000"/>
        </a:lnSpc>
        <a:spcBef>
          <a:spcPct val="0"/>
        </a:spcBef>
        <a:buNone/>
        <a:defRPr sz="3608" kern="1200">
          <a:solidFill>
            <a:schemeClr val="tx1"/>
          </a:solidFill>
          <a:latin typeface="+mj-lt"/>
          <a:ea typeface="+mj-ea"/>
          <a:cs typeface="+mj-cs"/>
        </a:defRPr>
      </a:lvl1pPr>
    </p:titleStyle>
    <p:bodyStyle>
      <a:lvl1pPr marL="187452" indent="-187452" algn="l" defTabSz="749808" rtl="0" eaLnBrk="1" latinLnBrk="0" hangingPunct="1">
        <a:lnSpc>
          <a:spcPct val="90000"/>
        </a:lnSpc>
        <a:spcBef>
          <a:spcPts val="820"/>
        </a:spcBef>
        <a:buFont typeface="Arial" panose="020B0604020202020204" pitchFamily="34" charset="0"/>
        <a:buChar char="•"/>
        <a:defRPr sz="2296" kern="1200">
          <a:solidFill>
            <a:schemeClr val="tx1"/>
          </a:solidFill>
          <a:latin typeface="+mn-lt"/>
          <a:ea typeface="+mn-ea"/>
          <a:cs typeface="+mn-cs"/>
        </a:defRPr>
      </a:lvl1pPr>
      <a:lvl2pPr marL="562356" indent="-187452" algn="l" defTabSz="749808" rtl="0" eaLnBrk="1" latinLnBrk="0" hangingPunct="1">
        <a:lnSpc>
          <a:spcPct val="90000"/>
        </a:lnSpc>
        <a:spcBef>
          <a:spcPts val="410"/>
        </a:spcBef>
        <a:buFont typeface="Arial" panose="020B0604020202020204" pitchFamily="34" charset="0"/>
        <a:buChar char="•"/>
        <a:defRPr sz="1968" kern="1200">
          <a:solidFill>
            <a:schemeClr val="tx1"/>
          </a:solidFill>
          <a:latin typeface="+mn-lt"/>
          <a:ea typeface="+mn-ea"/>
          <a:cs typeface="+mn-cs"/>
        </a:defRPr>
      </a:lvl2pPr>
      <a:lvl3pPr marL="937260" indent="-187452" algn="l" defTabSz="749808" rtl="0" eaLnBrk="1" latinLnBrk="0" hangingPunct="1">
        <a:lnSpc>
          <a:spcPct val="90000"/>
        </a:lnSpc>
        <a:spcBef>
          <a:spcPts val="410"/>
        </a:spcBef>
        <a:buFont typeface="Arial" panose="020B0604020202020204" pitchFamily="34" charset="0"/>
        <a:buChar char="•"/>
        <a:defRPr sz="1640" kern="1200">
          <a:solidFill>
            <a:schemeClr val="tx1"/>
          </a:solidFill>
          <a:latin typeface="+mn-lt"/>
          <a:ea typeface="+mn-ea"/>
          <a:cs typeface="+mn-cs"/>
        </a:defRPr>
      </a:lvl3pPr>
      <a:lvl4pPr marL="1312164" indent="-187452" algn="l" defTabSz="749808" rtl="0" eaLnBrk="1" latinLnBrk="0" hangingPunct="1">
        <a:lnSpc>
          <a:spcPct val="90000"/>
        </a:lnSpc>
        <a:spcBef>
          <a:spcPts val="410"/>
        </a:spcBef>
        <a:buFont typeface="Arial" panose="020B0604020202020204" pitchFamily="34" charset="0"/>
        <a:buChar char="•"/>
        <a:defRPr sz="1476" kern="1200">
          <a:solidFill>
            <a:schemeClr val="tx1"/>
          </a:solidFill>
          <a:latin typeface="+mn-lt"/>
          <a:ea typeface="+mn-ea"/>
          <a:cs typeface="+mn-cs"/>
        </a:defRPr>
      </a:lvl4pPr>
      <a:lvl5pPr marL="1687068" indent="-187452" algn="l" defTabSz="749808" rtl="0" eaLnBrk="1" latinLnBrk="0" hangingPunct="1">
        <a:lnSpc>
          <a:spcPct val="90000"/>
        </a:lnSpc>
        <a:spcBef>
          <a:spcPts val="410"/>
        </a:spcBef>
        <a:buFont typeface="Arial" panose="020B0604020202020204" pitchFamily="34" charset="0"/>
        <a:buChar char="•"/>
        <a:defRPr sz="1476" kern="1200">
          <a:solidFill>
            <a:schemeClr val="tx1"/>
          </a:solidFill>
          <a:latin typeface="+mn-lt"/>
          <a:ea typeface="+mn-ea"/>
          <a:cs typeface="+mn-cs"/>
        </a:defRPr>
      </a:lvl5pPr>
      <a:lvl6pPr marL="2061972" indent="-187452" algn="l" defTabSz="749808" rtl="0" eaLnBrk="1" latinLnBrk="0" hangingPunct="1">
        <a:lnSpc>
          <a:spcPct val="90000"/>
        </a:lnSpc>
        <a:spcBef>
          <a:spcPts val="410"/>
        </a:spcBef>
        <a:buFont typeface="Arial" panose="020B0604020202020204" pitchFamily="34" charset="0"/>
        <a:buChar char="•"/>
        <a:defRPr sz="1476" kern="1200">
          <a:solidFill>
            <a:schemeClr val="tx1"/>
          </a:solidFill>
          <a:latin typeface="+mn-lt"/>
          <a:ea typeface="+mn-ea"/>
          <a:cs typeface="+mn-cs"/>
        </a:defRPr>
      </a:lvl6pPr>
      <a:lvl7pPr marL="2436876" indent="-187452" algn="l" defTabSz="749808" rtl="0" eaLnBrk="1" latinLnBrk="0" hangingPunct="1">
        <a:lnSpc>
          <a:spcPct val="90000"/>
        </a:lnSpc>
        <a:spcBef>
          <a:spcPts val="410"/>
        </a:spcBef>
        <a:buFont typeface="Arial" panose="020B0604020202020204" pitchFamily="34" charset="0"/>
        <a:buChar char="•"/>
        <a:defRPr sz="1476" kern="1200">
          <a:solidFill>
            <a:schemeClr val="tx1"/>
          </a:solidFill>
          <a:latin typeface="+mn-lt"/>
          <a:ea typeface="+mn-ea"/>
          <a:cs typeface="+mn-cs"/>
        </a:defRPr>
      </a:lvl7pPr>
      <a:lvl8pPr marL="2811780" indent="-187452" algn="l" defTabSz="749808" rtl="0" eaLnBrk="1" latinLnBrk="0" hangingPunct="1">
        <a:lnSpc>
          <a:spcPct val="90000"/>
        </a:lnSpc>
        <a:spcBef>
          <a:spcPts val="410"/>
        </a:spcBef>
        <a:buFont typeface="Arial" panose="020B0604020202020204" pitchFamily="34" charset="0"/>
        <a:buChar char="•"/>
        <a:defRPr sz="1476" kern="1200">
          <a:solidFill>
            <a:schemeClr val="tx1"/>
          </a:solidFill>
          <a:latin typeface="+mn-lt"/>
          <a:ea typeface="+mn-ea"/>
          <a:cs typeface="+mn-cs"/>
        </a:defRPr>
      </a:lvl8pPr>
      <a:lvl9pPr marL="3186684" indent="-187452" algn="l" defTabSz="749808" rtl="0" eaLnBrk="1" latinLnBrk="0" hangingPunct="1">
        <a:lnSpc>
          <a:spcPct val="90000"/>
        </a:lnSpc>
        <a:spcBef>
          <a:spcPts val="410"/>
        </a:spcBef>
        <a:buFont typeface="Arial" panose="020B0604020202020204" pitchFamily="34" charset="0"/>
        <a:buChar char="•"/>
        <a:defRPr sz="1476" kern="1200">
          <a:solidFill>
            <a:schemeClr val="tx1"/>
          </a:solidFill>
          <a:latin typeface="+mn-lt"/>
          <a:ea typeface="+mn-ea"/>
          <a:cs typeface="+mn-cs"/>
        </a:defRPr>
      </a:lvl9pPr>
    </p:bodyStyle>
    <p:otherStyle>
      <a:defPPr>
        <a:defRPr lang="en-US"/>
      </a:defPPr>
      <a:lvl1pPr marL="0" algn="l" defTabSz="749808" rtl="0" eaLnBrk="1" latinLnBrk="0" hangingPunct="1">
        <a:defRPr sz="1476" kern="1200">
          <a:solidFill>
            <a:schemeClr val="tx1"/>
          </a:solidFill>
          <a:latin typeface="+mn-lt"/>
          <a:ea typeface="+mn-ea"/>
          <a:cs typeface="+mn-cs"/>
        </a:defRPr>
      </a:lvl1pPr>
      <a:lvl2pPr marL="374904" algn="l" defTabSz="749808" rtl="0" eaLnBrk="1" latinLnBrk="0" hangingPunct="1">
        <a:defRPr sz="1476" kern="1200">
          <a:solidFill>
            <a:schemeClr val="tx1"/>
          </a:solidFill>
          <a:latin typeface="+mn-lt"/>
          <a:ea typeface="+mn-ea"/>
          <a:cs typeface="+mn-cs"/>
        </a:defRPr>
      </a:lvl2pPr>
      <a:lvl3pPr marL="749808" algn="l" defTabSz="749808" rtl="0" eaLnBrk="1" latinLnBrk="0" hangingPunct="1">
        <a:defRPr sz="1476" kern="1200">
          <a:solidFill>
            <a:schemeClr val="tx1"/>
          </a:solidFill>
          <a:latin typeface="+mn-lt"/>
          <a:ea typeface="+mn-ea"/>
          <a:cs typeface="+mn-cs"/>
        </a:defRPr>
      </a:lvl3pPr>
      <a:lvl4pPr marL="1124712" algn="l" defTabSz="749808" rtl="0" eaLnBrk="1" latinLnBrk="0" hangingPunct="1">
        <a:defRPr sz="1476" kern="1200">
          <a:solidFill>
            <a:schemeClr val="tx1"/>
          </a:solidFill>
          <a:latin typeface="+mn-lt"/>
          <a:ea typeface="+mn-ea"/>
          <a:cs typeface="+mn-cs"/>
        </a:defRPr>
      </a:lvl4pPr>
      <a:lvl5pPr marL="1499616" algn="l" defTabSz="749808" rtl="0" eaLnBrk="1" latinLnBrk="0" hangingPunct="1">
        <a:defRPr sz="1476" kern="1200">
          <a:solidFill>
            <a:schemeClr val="tx1"/>
          </a:solidFill>
          <a:latin typeface="+mn-lt"/>
          <a:ea typeface="+mn-ea"/>
          <a:cs typeface="+mn-cs"/>
        </a:defRPr>
      </a:lvl5pPr>
      <a:lvl6pPr marL="1874520" algn="l" defTabSz="749808" rtl="0" eaLnBrk="1" latinLnBrk="0" hangingPunct="1">
        <a:defRPr sz="1476" kern="1200">
          <a:solidFill>
            <a:schemeClr val="tx1"/>
          </a:solidFill>
          <a:latin typeface="+mn-lt"/>
          <a:ea typeface="+mn-ea"/>
          <a:cs typeface="+mn-cs"/>
        </a:defRPr>
      </a:lvl6pPr>
      <a:lvl7pPr marL="2249424" algn="l" defTabSz="749808" rtl="0" eaLnBrk="1" latinLnBrk="0" hangingPunct="1">
        <a:defRPr sz="1476" kern="1200">
          <a:solidFill>
            <a:schemeClr val="tx1"/>
          </a:solidFill>
          <a:latin typeface="+mn-lt"/>
          <a:ea typeface="+mn-ea"/>
          <a:cs typeface="+mn-cs"/>
        </a:defRPr>
      </a:lvl7pPr>
      <a:lvl8pPr marL="2624328" algn="l" defTabSz="749808" rtl="0" eaLnBrk="1" latinLnBrk="0" hangingPunct="1">
        <a:defRPr sz="1476" kern="1200">
          <a:solidFill>
            <a:schemeClr val="tx1"/>
          </a:solidFill>
          <a:latin typeface="+mn-lt"/>
          <a:ea typeface="+mn-ea"/>
          <a:cs typeface="+mn-cs"/>
        </a:defRPr>
      </a:lvl8pPr>
      <a:lvl9pPr marL="2999232" algn="l" defTabSz="749808" rtl="0" eaLnBrk="1" latinLnBrk="0" hangingPunct="1">
        <a:defRPr sz="14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p>
        </p:txBody>
      </p:sp>
      <p:sp>
        <p:nvSpPr>
          <p:cNvPr id="16" name="Rectangle 15">
            <a:extLst>
              <a:ext uri="{FF2B5EF4-FFF2-40B4-BE49-F238E27FC236}">
                <a16:creationId xmlns:a16="http://schemas.microsoft.com/office/drawing/2014/main" id="{BFE1C92B-80E6-F097-A7EF-6D3E0144DCEC}"/>
              </a:ext>
            </a:extLst>
          </p:cNvPr>
          <p:cNvSpPr/>
          <p:nvPr/>
        </p:nvSpPr>
        <p:spPr>
          <a:xfrm>
            <a:off x="175413" y="1875036"/>
            <a:ext cx="2283415" cy="84225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4" dirty="0">
              <a:solidFill>
                <a:schemeClr val="tx1"/>
              </a:solidFill>
            </a:endParaRPr>
          </a:p>
        </p:txBody>
      </p:sp>
      <p:sp>
        <p:nvSpPr>
          <p:cNvPr id="19" name="Rectangle 18">
            <a:extLst>
              <a:ext uri="{FF2B5EF4-FFF2-40B4-BE49-F238E27FC236}">
                <a16:creationId xmlns:a16="http://schemas.microsoft.com/office/drawing/2014/main" id="{290F70D2-6212-EBDC-DF10-87D986414978}"/>
              </a:ext>
            </a:extLst>
          </p:cNvPr>
          <p:cNvSpPr/>
          <p:nvPr/>
        </p:nvSpPr>
        <p:spPr>
          <a:xfrm>
            <a:off x="2605485" y="1875036"/>
            <a:ext cx="2283415" cy="84225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4" dirty="0">
              <a:solidFill>
                <a:schemeClr val="tx1"/>
              </a:solidFill>
            </a:endParaRPr>
          </a:p>
        </p:txBody>
      </p:sp>
      <p:sp>
        <p:nvSpPr>
          <p:cNvPr id="20" name="Rectangle 19">
            <a:extLst>
              <a:ext uri="{FF2B5EF4-FFF2-40B4-BE49-F238E27FC236}">
                <a16:creationId xmlns:a16="http://schemas.microsoft.com/office/drawing/2014/main" id="{35D60ABE-90C4-7B64-7EB0-94808350AA07}"/>
              </a:ext>
            </a:extLst>
          </p:cNvPr>
          <p:cNvSpPr/>
          <p:nvPr/>
        </p:nvSpPr>
        <p:spPr>
          <a:xfrm>
            <a:off x="5070925" y="1857614"/>
            <a:ext cx="2283415" cy="84225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4" dirty="0"/>
          </a:p>
        </p:txBody>
      </p:sp>
      <p:sp>
        <p:nvSpPr>
          <p:cNvPr id="21" name="TextBox 20">
            <a:extLst>
              <a:ext uri="{FF2B5EF4-FFF2-40B4-BE49-F238E27FC236}">
                <a16:creationId xmlns:a16="http://schemas.microsoft.com/office/drawing/2014/main" id="{2A830D31-DADD-00F5-118E-7B7B8711CD3D}"/>
              </a:ext>
            </a:extLst>
          </p:cNvPr>
          <p:cNvSpPr txBox="1"/>
          <p:nvPr/>
        </p:nvSpPr>
        <p:spPr>
          <a:xfrm>
            <a:off x="236786" y="2083870"/>
            <a:ext cx="2132445" cy="2139047"/>
          </a:xfrm>
          <a:prstGeom prst="rect">
            <a:avLst/>
          </a:prstGeom>
          <a:noFill/>
        </p:spPr>
        <p:txBody>
          <a:bodyPr wrap="square" rtlCol="0">
            <a:spAutoFit/>
          </a:bodyPr>
          <a:lstStyle/>
          <a:p>
            <a:pPr algn="just" rtl="0">
              <a:spcBef>
                <a:spcPts val="0"/>
              </a:spcBef>
              <a:spcAft>
                <a:spcPts val="0"/>
              </a:spcAft>
            </a:pPr>
            <a:r>
              <a:rPr lang="en-US" sz="800" b="0" i="0" u="none" strike="noStrike" dirty="0">
                <a:solidFill>
                  <a:srgbClr val="000000"/>
                </a:solidFill>
                <a:effectLst/>
                <a:latin typeface="Arial" panose="020B0604020202020204" pitchFamily="34" charset="0"/>
              </a:rPr>
              <a:t>"Note Space" is a mobile application that allows students of any discipline to help each other by uploading their notes for everyone to benefit from and contribute to creating a note taking platform. Firstly, users will have to register with a valid email to be able to use the service. Secondly, every member is required to provide a name for themselves, their university name, and may optionally provide additional information to populate their profile with such as a profile photo and a personal description. The system has two main categories of users : admins and members.</a:t>
            </a:r>
            <a:endParaRPr lang="en-US" sz="100" b="0" dirty="0">
              <a:effectLst/>
            </a:endParaRPr>
          </a:p>
          <a:p>
            <a:pPr algn="just"/>
            <a:br>
              <a:rPr lang="en-US" sz="100" dirty="0"/>
            </a:br>
            <a:endParaRPr lang="en-US" sz="11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F3DECDEC-D957-FD6A-094E-E99AF1C66DC7}"/>
              </a:ext>
            </a:extLst>
          </p:cNvPr>
          <p:cNvSpPr/>
          <p:nvPr/>
        </p:nvSpPr>
        <p:spPr>
          <a:xfrm>
            <a:off x="175413" y="1858422"/>
            <a:ext cx="2283415" cy="227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Century" panose="02040604050505020304" pitchFamily="18" charset="0"/>
                <a:cs typeface="Arial" panose="020B0604020202020204" pitchFamily="34" charset="0"/>
              </a:rPr>
              <a:t>Abstract</a:t>
            </a:r>
          </a:p>
        </p:txBody>
      </p:sp>
      <p:sp>
        <p:nvSpPr>
          <p:cNvPr id="29" name="Rectangle 28">
            <a:extLst>
              <a:ext uri="{FF2B5EF4-FFF2-40B4-BE49-F238E27FC236}">
                <a16:creationId xmlns:a16="http://schemas.microsoft.com/office/drawing/2014/main" id="{7829FABC-EB4A-A094-3B93-46D6DBCEA82A}"/>
              </a:ext>
            </a:extLst>
          </p:cNvPr>
          <p:cNvSpPr/>
          <p:nvPr/>
        </p:nvSpPr>
        <p:spPr>
          <a:xfrm>
            <a:off x="175413" y="3994275"/>
            <a:ext cx="2283415" cy="227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Century" panose="02040604050505020304" pitchFamily="18" charset="0"/>
                <a:cs typeface="Arial" panose="020B0604020202020204" pitchFamily="34" charset="0"/>
              </a:rPr>
              <a:t>Introduction</a:t>
            </a:r>
          </a:p>
        </p:txBody>
      </p:sp>
      <p:sp>
        <p:nvSpPr>
          <p:cNvPr id="44" name="TextBox 43">
            <a:extLst>
              <a:ext uri="{FF2B5EF4-FFF2-40B4-BE49-F238E27FC236}">
                <a16:creationId xmlns:a16="http://schemas.microsoft.com/office/drawing/2014/main" id="{E4CC2C91-F9B5-26F6-A5E9-4704EA66C26E}"/>
              </a:ext>
            </a:extLst>
          </p:cNvPr>
          <p:cNvSpPr txBox="1"/>
          <p:nvPr/>
        </p:nvSpPr>
        <p:spPr>
          <a:xfrm>
            <a:off x="2707288" y="2245226"/>
            <a:ext cx="2132445" cy="4067780"/>
          </a:xfrm>
          <a:prstGeom prst="rect">
            <a:avLst/>
          </a:prstGeom>
          <a:noFill/>
        </p:spPr>
        <p:txBody>
          <a:bodyPr wrap="square" rtlCol="0">
            <a:spAutoFit/>
          </a:bodyPr>
          <a:lstStyle/>
          <a:p>
            <a:pPr marL="0" marR="0" algn="just">
              <a:spcBef>
                <a:spcPts val="200"/>
              </a:spcBef>
              <a:spcAft>
                <a:spcPts val="200"/>
              </a:spcAft>
            </a:pPr>
            <a:r>
              <a:rPr lang="en-US" sz="800" dirty="0">
                <a:effectLst/>
                <a:latin typeface="Times New Roman" panose="02020603050405020304" pitchFamily="18" charset="0"/>
                <a:ea typeface="Times New Roman" panose="02020603050405020304" pitchFamily="18" charset="0"/>
                <a:cs typeface="Times New Roman" panose="02020603050405020304" pitchFamily="18" charset="0"/>
              </a:rPr>
              <a:t>Note Space application will have an appropriate user interface design and is a self-contained, independent system. The system has two categories of users. The first one is the user and the second one is the administrator. The system uses the centralized database which contains all the information.</a:t>
            </a:r>
            <a:endParaRPr lang="en-US" sz="800" dirty="0">
              <a:effectLst/>
              <a:latin typeface="Times New Roman" panose="02020603050405020304" pitchFamily="18" charset="0"/>
              <a:ea typeface="Times New Roman" panose="02020603050405020304" pitchFamily="18" charset="0"/>
            </a:endParaRPr>
          </a:p>
          <a:p>
            <a:pPr marL="0" marR="0" algn="just">
              <a:spcBef>
                <a:spcPts val="200"/>
              </a:spcBef>
              <a:spcAft>
                <a:spcPts val="200"/>
              </a:spcAft>
            </a:pPr>
            <a:r>
              <a:rPr lang="en-US" sz="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800" dirty="0">
              <a:effectLst/>
              <a:latin typeface="Times New Roman" panose="02020603050405020304" pitchFamily="18" charset="0"/>
              <a:ea typeface="Times New Roman" panose="02020603050405020304" pitchFamily="18" charset="0"/>
            </a:endParaRPr>
          </a:p>
          <a:p>
            <a:pPr marL="0" marR="0" algn="just">
              <a:spcBef>
                <a:spcPts val="200"/>
              </a:spcBef>
              <a:spcAft>
                <a:spcPts val="200"/>
              </a:spcAft>
            </a:pPr>
            <a:r>
              <a:rPr lang="en-US" sz="800" dirty="0">
                <a:effectLst/>
                <a:latin typeface="Times New Roman" panose="02020603050405020304" pitchFamily="18" charset="0"/>
                <a:ea typeface="Times New Roman" panose="02020603050405020304" pitchFamily="18" charset="0"/>
                <a:cs typeface="Times New Roman" panose="02020603050405020304" pitchFamily="18" charset="0"/>
              </a:rPr>
              <a:t>Note Space is developed using flutter to build a cross-platform mobile application.</a:t>
            </a:r>
            <a:r>
              <a:rPr lang="en-US" sz="800" dirty="0">
                <a:effectLst/>
                <a:latin typeface="Times New Roman" panose="02020603050405020304" pitchFamily="18" charset="0"/>
                <a:ea typeface="Times New Roman" panose="02020603050405020304" pitchFamily="18" charset="0"/>
              </a:rPr>
              <a:t> </a:t>
            </a:r>
            <a:r>
              <a:rPr lang="en-US" sz="800" dirty="0">
                <a:effectLst/>
                <a:latin typeface="Times New Roman" panose="02020603050405020304" pitchFamily="18" charset="0"/>
                <a:ea typeface="Times New Roman" panose="02020603050405020304" pitchFamily="18" charset="0"/>
                <a:cs typeface="Times New Roman" panose="02020603050405020304" pitchFamily="18" charset="0"/>
              </a:rPr>
              <a:t>The application utilizes a Firebase cloud </a:t>
            </a:r>
            <a:r>
              <a:rPr lang="en-US" sz="800" dirty="0" err="1">
                <a:effectLst/>
                <a:latin typeface="Times New Roman" panose="02020603050405020304" pitchFamily="18" charset="0"/>
                <a:ea typeface="Times New Roman" panose="02020603050405020304" pitchFamily="18" charset="0"/>
                <a:cs typeface="Times New Roman" panose="02020603050405020304" pitchFamily="18" charset="0"/>
              </a:rPr>
              <a:t>Firestore</a:t>
            </a:r>
            <a:r>
              <a:rPr lang="en-US" sz="800" dirty="0">
                <a:effectLst/>
                <a:latin typeface="Times New Roman" panose="02020603050405020304" pitchFamily="18" charset="0"/>
                <a:ea typeface="Times New Roman" panose="02020603050405020304" pitchFamily="18" charset="0"/>
                <a:cs typeface="Times New Roman" panose="02020603050405020304" pitchFamily="18" charset="0"/>
              </a:rPr>
              <a:t> which is a cloud-based NoSQL database to save user data and note information on the cloud. Also, the system will require a functioning Firebase Storage to physically save notes on the cloud.</a:t>
            </a:r>
            <a:endParaRPr lang="en-US" sz="800" dirty="0">
              <a:effectLst/>
              <a:latin typeface="Times New Roman" panose="02020603050405020304" pitchFamily="18" charset="0"/>
              <a:ea typeface="Times New Roman" panose="02020603050405020304" pitchFamily="18" charset="0"/>
            </a:endParaRPr>
          </a:p>
          <a:p>
            <a:pPr marL="0" marR="0" algn="just">
              <a:spcBef>
                <a:spcPts val="200"/>
              </a:spcBef>
              <a:spcAft>
                <a:spcPts val="200"/>
              </a:spcAft>
            </a:pPr>
            <a:r>
              <a:rPr lang="en-US" sz="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800" dirty="0">
              <a:effectLst/>
              <a:latin typeface="Times New Roman" panose="02020603050405020304" pitchFamily="18" charset="0"/>
              <a:ea typeface="Times New Roman" panose="02020603050405020304" pitchFamily="18" charset="0"/>
            </a:endParaRPr>
          </a:p>
          <a:p>
            <a:pPr marL="0" marR="0" algn="just">
              <a:spcBef>
                <a:spcPts val="200"/>
              </a:spcBef>
              <a:spcAft>
                <a:spcPts val="200"/>
              </a:spcAft>
            </a:pPr>
            <a:r>
              <a:rPr lang="en-US" sz="800" dirty="0">
                <a:effectLst/>
                <a:latin typeface="Times New Roman" panose="02020603050405020304" pitchFamily="18" charset="0"/>
                <a:ea typeface="Times New Roman" panose="02020603050405020304" pitchFamily="18" charset="0"/>
                <a:cs typeface="Times New Roman" panose="02020603050405020304" pitchFamily="18" charset="0"/>
              </a:rPr>
              <a:t>The deployment of the system is with an android device emulator using Android studio device emulator. Furthermore, the system is developed with Android software development kit (SDK) using Android Studio emulators and visual studio code integrated development environment for android OS on windows.</a:t>
            </a:r>
            <a:endParaRPr lang="en-US" sz="800" dirty="0">
              <a:effectLst/>
              <a:latin typeface="Times New Roman" panose="02020603050405020304" pitchFamily="18" charset="0"/>
              <a:ea typeface="Times New Roman" panose="02020603050405020304" pitchFamily="18" charset="0"/>
            </a:endParaRPr>
          </a:p>
          <a:p>
            <a:pPr marL="0" marR="0" algn="just">
              <a:spcBef>
                <a:spcPts val="200"/>
              </a:spcBef>
              <a:spcAft>
                <a:spcPts val="200"/>
              </a:spcAft>
            </a:pPr>
            <a:r>
              <a:rPr lang="en-US" sz="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800" dirty="0">
              <a:effectLst/>
              <a:latin typeface="Times New Roman" panose="02020603050405020304" pitchFamily="18" charset="0"/>
              <a:ea typeface="Times New Roman" panose="02020603050405020304" pitchFamily="18" charset="0"/>
            </a:endParaRPr>
          </a:p>
          <a:p>
            <a:pPr algn="just"/>
            <a:r>
              <a:rPr lang="en-US" sz="800" dirty="0">
                <a:effectLst/>
                <a:latin typeface="Times New Roman" panose="02020603050405020304" pitchFamily="18" charset="0"/>
                <a:ea typeface="Times New Roman" panose="02020603050405020304" pitchFamily="18" charset="0"/>
              </a:rPr>
              <a:t>The system will run on any device with Android version 5.0 (lollipop) using Android SDK 21 or higher. So, any device that supports this version or higher versions can effortlessly run the system.</a:t>
            </a:r>
            <a:endParaRPr lang="en-US" sz="100" dirty="0">
              <a:cs typeface="Arial" panose="020B0604020202020204" pitchFamily="34" charset="0"/>
            </a:endParaRPr>
          </a:p>
        </p:txBody>
      </p:sp>
      <p:sp>
        <p:nvSpPr>
          <p:cNvPr id="45" name="Rectangle 44">
            <a:extLst>
              <a:ext uri="{FF2B5EF4-FFF2-40B4-BE49-F238E27FC236}">
                <a16:creationId xmlns:a16="http://schemas.microsoft.com/office/drawing/2014/main" id="{9B2E49E2-2109-BFE2-E87F-1B861AD8B16F}"/>
              </a:ext>
            </a:extLst>
          </p:cNvPr>
          <p:cNvSpPr/>
          <p:nvPr/>
        </p:nvSpPr>
        <p:spPr>
          <a:xfrm>
            <a:off x="2605365" y="1860546"/>
            <a:ext cx="2291554" cy="227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Century" panose="02040604050505020304" pitchFamily="18" charset="0"/>
                <a:cs typeface="Arial" panose="020B0604020202020204" pitchFamily="34" charset="0"/>
              </a:rPr>
              <a:t>Methodology</a:t>
            </a:r>
          </a:p>
        </p:txBody>
      </p:sp>
      <p:sp>
        <p:nvSpPr>
          <p:cNvPr id="54" name="Rectangle 53">
            <a:extLst>
              <a:ext uri="{FF2B5EF4-FFF2-40B4-BE49-F238E27FC236}">
                <a16:creationId xmlns:a16="http://schemas.microsoft.com/office/drawing/2014/main" id="{06B27EE6-1CD9-D7BB-3146-828A5A60F598}"/>
              </a:ext>
            </a:extLst>
          </p:cNvPr>
          <p:cNvSpPr/>
          <p:nvPr/>
        </p:nvSpPr>
        <p:spPr>
          <a:xfrm>
            <a:off x="5070925" y="8698811"/>
            <a:ext cx="2283415" cy="227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latin typeface="Century" panose="02040604050505020304" pitchFamily="18" charset="0"/>
                <a:cs typeface="Arial" panose="020B0604020202020204" pitchFamily="34" charset="0"/>
              </a:rPr>
              <a:t>Team Photo</a:t>
            </a:r>
          </a:p>
        </p:txBody>
      </p:sp>
      <p:pic>
        <p:nvPicPr>
          <p:cNvPr id="27" name="Picture 26" descr="Graphical user interface, application, Word&#10;&#10;Description automatically generated">
            <a:extLst>
              <a:ext uri="{FF2B5EF4-FFF2-40B4-BE49-F238E27FC236}">
                <a16:creationId xmlns:a16="http://schemas.microsoft.com/office/drawing/2014/main" id="{DCFDD145-F7B5-C404-691E-6DF42E4A9BB1}"/>
              </a:ext>
            </a:extLst>
          </p:cNvPr>
          <p:cNvPicPr>
            <a:picLocks noChangeAspect="1"/>
          </p:cNvPicPr>
          <p:nvPr/>
        </p:nvPicPr>
        <p:blipFill rotWithShape="1">
          <a:blip r:embed="rId2">
            <a:extLst>
              <a:ext uri="{28A0092B-C50C-407E-A947-70E740481C1C}">
                <a14:useLocalDpi xmlns:a14="http://schemas.microsoft.com/office/drawing/2010/main" val="0"/>
              </a:ext>
            </a:extLst>
          </a:blip>
          <a:srcRect b="85143"/>
          <a:stretch/>
        </p:blipFill>
        <p:spPr>
          <a:xfrm>
            <a:off x="0" y="-15170"/>
            <a:ext cx="7497763" cy="1573759"/>
          </a:xfrm>
          <a:prstGeom prst="rect">
            <a:avLst/>
          </a:prstGeom>
        </p:spPr>
      </p:pic>
      <p:sp>
        <p:nvSpPr>
          <p:cNvPr id="30" name="TextBox 29">
            <a:extLst>
              <a:ext uri="{FF2B5EF4-FFF2-40B4-BE49-F238E27FC236}">
                <a16:creationId xmlns:a16="http://schemas.microsoft.com/office/drawing/2014/main" id="{74ABAB19-104D-1B3C-87A2-4D66FD6637A0}"/>
              </a:ext>
            </a:extLst>
          </p:cNvPr>
          <p:cNvSpPr txBox="1"/>
          <p:nvPr/>
        </p:nvSpPr>
        <p:spPr>
          <a:xfrm flipH="1">
            <a:off x="4562855" y="925543"/>
            <a:ext cx="1119291" cy="369332"/>
          </a:xfrm>
          <a:prstGeom prst="rect">
            <a:avLst/>
          </a:prstGeom>
          <a:noFill/>
        </p:spPr>
        <p:txBody>
          <a:bodyPr wrap="square" rtlCol="0">
            <a:spAutoFit/>
          </a:bodyPr>
          <a:lstStyle/>
          <a:p>
            <a:pPr marL="0" marR="0">
              <a:spcBef>
                <a:spcPts val="200"/>
              </a:spcBef>
              <a:spcAft>
                <a:spcPts val="2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CSCI313</a:t>
            </a:r>
            <a:endParaRPr lang="en-US" sz="1800" dirty="0">
              <a:effectLst/>
              <a:latin typeface="Times New Roman" panose="02020603050405020304" pitchFamily="18" charset="0"/>
              <a:ea typeface="Times New Roman" panose="02020603050405020304" pitchFamily="18" charset="0"/>
            </a:endParaRPr>
          </a:p>
        </p:txBody>
      </p:sp>
      <p:sp>
        <p:nvSpPr>
          <p:cNvPr id="31" name="TextBox 30">
            <a:extLst>
              <a:ext uri="{FF2B5EF4-FFF2-40B4-BE49-F238E27FC236}">
                <a16:creationId xmlns:a16="http://schemas.microsoft.com/office/drawing/2014/main" id="{2EA055AA-BDA5-1AAF-CB07-C32344251BA9}"/>
              </a:ext>
            </a:extLst>
          </p:cNvPr>
          <p:cNvSpPr txBox="1"/>
          <p:nvPr/>
        </p:nvSpPr>
        <p:spPr>
          <a:xfrm>
            <a:off x="1280087" y="1481137"/>
            <a:ext cx="4807837" cy="369332"/>
          </a:xfrm>
          <a:prstGeom prst="rect">
            <a:avLst/>
          </a:prstGeom>
          <a:noFill/>
        </p:spPr>
        <p:txBody>
          <a:bodyPr wrap="square" rtlCol="0">
            <a:spAutoFit/>
          </a:bodyPr>
          <a:lstStyle/>
          <a:p>
            <a:pPr algn="ctr"/>
            <a:r>
              <a:rPr lang="en-US" sz="1800" dirty="0">
                <a:effectLst/>
                <a:latin typeface="Times New Roman" panose="02020603050405020304" pitchFamily="18" charset="0"/>
                <a:ea typeface="Times New Roman" panose="02020603050405020304" pitchFamily="18" charset="0"/>
              </a:rPr>
              <a:t>Note Space</a:t>
            </a:r>
            <a:endParaRPr lang="en-US" sz="2000" dirty="0">
              <a:solidFill>
                <a:srgbClr val="203864"/>
              </a:solidFill>
              <a:latin typeface="Century" panose="02040604050505020304" pitchFamily="18" charset="0"/>
            </a:endParaRPr>
          </a:p>
        </p:txBody>
      </p:sp>
      <p:sp>
        <p:nvSpPr>
          <p:cNvPr id="33" name="TextBox 32">
            <a:extLst>
              <a:ext uri="{FF2B5EF4-FFF2-40B4-BE49-F238E27FC236}">
                <a16:creationId xmlns:a16="http://schemas.microsoft.com/office/drawing/2014/main" id="{F6B71FFA-C0A0-4670-DA17-25B2F9CDDD1D}"/>
              </a:ext>
            </a:extLst>
          </p:cNvPr>
          <p:cNvSpPr txBox="1"/>
          <p:nvPr/>
        </p:nvSpPr>
        <p:spPr>
          <a:xfrm>
            <a:off x="315289" y="10341520"/>
            <a:ext cx="6916442" cy="253916"/>
          </a:xfrm>
          <a:prstGeom prst="rect">
            <a:avLst/>
          </a:prstGeom>
          <a:noFill/>
        </p:spPr>
        <p:txBody>
          <a:bodyPr wrap="square" rtlCol="0">
            <a:spAutoFit/>
          </a:bodyPr>
          <a:lstStyle/>
          <a:p>
            <a:pPr algn="ctr"/>
            <a:r>
              <a:rPr lang="en-US" sz="1050" dirty="0">
                <a:latin typeface="Century" panose="02040604050505020304" pitchFamily="18" charset="0"/>
              </a:rPr>
              <a:t>Anas Ahmed – Ahmed Atef Gamal – Youssef Hisham – Ziad </a:t>
            </a:r>
            <a:r>
              <a:rPr lang="en-US" sz="1050" dirty="0" err="1">
                <a:latin typeface="Century" panose="02040604050505020304" pitchFamily="18" charset="0"/>
              </a:rPr>
              <a:t>Elkady</a:t>
            </a:r>
            <a:r>
              <a:rPr lang="en-US" sz="1050" dirty="0">
                <a:latin typeface="Century" panose="02040604050505020304" pitchFamily="18" charset="0"/>
              </a:rPr>
              <a:t> – Youssef </a:t>
            </a:r>
            <a:r>
              <a:rPr lang="en-US" sz="1050" dirty="0" err="1">
                <a:latin typeface="Century" panose="02040604050505020304" pitchFamily="18" charset="0"/>
              </a:rPr>
              <a:t>Remah</a:t>
            </a:r>
            <a:r>
              <a:rPr lang="en-US" sz="1050" dirty="0">
                <a:latin typeface="Century" panose="02040604050505020304" pitchFamily="18" charset="0"/>
              </a:rPr>
              <a:t> </a:t>
            </a:r>
          </a:p>
        </p:txBody>
      </p:sp>
      <p:sp>
        <p:nvSpPr>
          <p:cNvPr id="34" name="Rectangle 33">
            <a:extLst>
              <a:ext uri="{FF2B5EF4-FFF2-40B4-BE49-F238E27FC236}">
                <a16:creationId xmlns:a16="http://schemas.microsoft.com/office/drawing/2014/main" id="{9AD80AF5-87EE-4D60-2A24-8C9EF8402702}"/>
              </a:ext>
            </a:extLst>
          </p:cNvPr>
          <p:cNvSpPr/>
          <p:nvPr/>
        </p:nvSpPr>
        <p:spPr>
          <a:xfrm>
            <a:off x="5057370" y="7214894"/>
            <a:ext cx="2295561" cy="260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Century" panose="02040604050505020304" pitchFamily="18" charset="0"/>
                <a:cs typeface="Arial" panose="020B0604020202020204" pitchFamily="34" charset="0"/>
              </a:rPr>
              <a:t>Conclusion</a:t>
            </a:r>
          </a:p>
        </p:txBody>
      </p:sp>
      <p:sp>
        <p:nvSpPr>
          <p:cNvPr id="35" name="TextBox 34">
            <a:extLst>
              <a:ext uri="{FF2B5EF4-FFF2-40B4-BE49-F238E27FC236}">
                <a16:creationId xmlns:a16="http://schemas.microsoft.com/office/drawing/2014/main" id="{C345F49D-F897-6004-E405-CE2E3CDC07FD}"/>
              </a:ext>
            </a:extLst>
          </p:cNvPr>
          <p:cNvSpPr txBox="1"/>
          <p:nvPr/>
        </p:nvSpPr>
        <p:spPr>
          <a:xfrm flipH="1">
            <a:off x="4527038" y="1211068"/>
            <a:ext cx="1690637" cy="261610"/>
          </a:xfrm>
          <a:prstGeom prst="rect">
            <a:avLst/>
          </a:prstGeom>
          <a:noFill/>
        </p:spPr>
        <p:txBody>
          <a:bodyPr wrap="square" rtlCol="0">
            <a:spAutoFit/>
          </a:bodyPr>
          <a:lstStyle/>
          <a:p>
            <a:r>
              <a:rPr lang="en-US" sz="1100" dirty="0">
                <a:solidFill>
                  <a:srgbClr val="000000"/>
                </a:solidFill>
                <a:effectLst/>
                <a:latin typeface="Times New Roman" panose="02020603050405020304" pitchFamily="18" charset="0"/>
                <a:ea typeface="Yu Gothic Light" panose="020B0300000000000000" pitchFamily="34" charset="-128"/>
              </a:rPr>
              <a:t>Dr. </a:t>
            </a:r>
            <a:r>
              <a:rPr lang="en-US" sz="1100" dirty="0" err="1">
                <a:effectLst/>
                <a:latin typeface="Times New Roman" panose="02020603050405020304" pitchFamily="18" charset="0"/>
                <a:ea typeface="Times New Roman" panose="02020603050405020304" pitchFamily="18" charset="0"/>
              </a:rPr>
              <a:t>Walaa</a:t>
            </a:r>
            <a:r>
              <a:rPr lang="en-US" sz="1100" dirty="0">
                <a:effectLst/>
                <a:latin typeface="Times New Roman" panose="02020603050405020304" pitchFamily="18" charset="0"/>
                <a:ea typeface="Times New Roman" panose="02020603050405020304" pitchFamily="18" charset="0"/>
              </a:rPr>
              <a:t> Medhat </a:t>
            </a:r>
            <a:r>
              <a:rPr lang="en-US" sz="1100" dirty="0" err="1">
                <a:effectLst/>
                <a:latin typeface="Times New Roman" panose="02020603050405020304" pitchFamily="18" charset="0"/>
                <a:ea typeface="Times New Roman" panose="02020603050405020304" pitchFamily="18" charset="0"/>
              </a:rPr>
              <a:t>Asal</a:t>
            </a:r>
            <a:endParaRPr lang="en-US" sz="1100" dirty="0">
              <a:effectLst/>
              <a:latin typeface="Times New Roman" panose="02020603050405020304" pitchFamily="18" charset="0"/>
              <a:ea typeface="Times New Roman" panose="02020603050405020304" pitchFamily="18" charset="0"/>
            </a:endParaRPr>
          </a:p>
        </p:txBody>
      </p:sp>
      <p:sp>
        <p:nvSpPr>
          <p:cNvPr id="63" name="Rectangle 62">
            <a:extLst>
              <a:ext uri="{FF2B5EF4-FFF2-40B4-BE49-F238E27FC236}">
                <a16:creationId xmlns:a16="http://schemas.microsoft.com/office/drawing/2014/main" id="{F640013D-F8D4-77E5-142F-10B9F8616F92}"/>
              </a:ext>
            </a:extLst>
          </p:cNvPr>
          <p:cNvSpPr/>
          <p:nvPr/>
        </p:nvSpPr>
        <p:spPr>
          <a:xfrm>
            <a:off x="5061377" y="1857614"/>
            <a:ext cx="2291554" cy="227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Century" panose="02040604050505020304" pitchFamily="18" charset="0"/>
                <a:cs typeface="Arial" panose="020B0604020202020204" pitchFamily="34" charset="0"/>
              </a:rPr>
              <a:t>Results</a:t>
            </a:r>
            <a:endParaRPr lang="en-US" sz="424" dirty="0">
              <a:solidFill>
                <a:schemeClr val="bg1"/>
              </a:solidFill>
              <a:latin typeface="Century" panose="02040604050505020304" pitchFamily="18" charset="0"/>
              <a:cs typeface="Arial" panose="020B0604020202020204" pitchFamily="34" charset="0"/>
            </a:endParaRPr>
          </a:p>
        </p:txBody>
      </p:sp>
      <p:pic>
        <p:nvPicPr>
          <p:cNvPr id="1026" name="Picture 2">
            <a:extLst>
              <a:ext uri="{FF2B5EF4-FFF2-40B4-BE49-F238E27FC236}">
                <a16:creationId xmlns:a16="http://schemas.microsoft.com/office/drawing/2014/main" id="{02AE0413-7D72-E8DB-D5CB-AADE116082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3787" y="6500380"/>
            <a:ext cx="1906809" cy="10786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60B51D0-28C4-CFCC-D45D-5CA230472D1E}"/>
              </a:ext>
            </a:extLst>
          </p:cNvPr>
          <p:cNvPicPr>
            <a:picLocks noChangeAspect="1"/>
          </p:cNvPicPr>
          <p:nvPr/>
        </p:nvPicPr>
        <p:blipFill>
          <a:blip r:embed="rId4"/>
          <a:stretch>
            <a:fillRect/>
          </a:stretch>
        </p:blipFill>
        <p:spPr bwMode="auto">
          <a:xfrm>
            <a:off x="5682146" y="8981376"/>
            <a:ext cx="1069174" cy="1285078"/>
          </a:xfrm>
          <a:prstGeom prst="rect">
            <a:avLst/>
          </a:prstGeom>
          <a:noFill/>
          <a:ln>
            <a:noFill/>
          </a:ln>
        </p:spPr>
      </p:pic>
      <p:sp>
        <p:nvSpPr>
          <p:cNvPr id="13" name="TextBox 12">
            <a:extLst>
              <a:ext uri="{FF2B5EF4-FFF2-40B4-BE49-F238E27FC236}">
                <a16:creationId xmlns:a16="http://schemas.microsoft.com/office/drawing/2014/main" id="{8330A91E-7531-7E21-3C62-FB14044C6559}"/>
              </a:ext>
            </a:extLst>
          </p:cNvPr>
          <p:cNvSpPr txBox="1"/>
          <p:nvPr/>
        </p:nvSpPr>
        <p:spPr>
          <a:xfrm>
            <a:off x="5121847" y="7508987"/>
            <a:ext cx="2132445" cy="1195199"/>
          </a:xfrm>
          <a:prstGeom prst="rect">
            <a:avLst/>
          </a:prstGeom>
          <a:noFill/>
        </p:spPr>
        <p:txBody>
          <a:bodyPr wrap="square" rtlCol="0">
            <a:spAutoFit/>
          </a:bodyPr>
          <a:lstStyle/>
          <a:p>
            <a:pPr marL="0" marR="0" algn="just">
              <a:spcBef>
                <a:spcPts val="200"/>
              </a:spcBef>
              <a:spcAft>
                <a:spcPts val="200"/>
              </a:spcAft>
            </a:pPr>
            <a:r>
              <a:rPr lang="en-US" sz="600" dirty="0">
                <a:effectLst/>
                <a:latin typeface="Times New Roman" panose="02020603050405020304" pitchFamily="18" charset="0"/>
                <a:ea typeface="Times New Roman" panose="02020603050405020304" pitchFamily="18" charset="0"/>
                <a:cs typeface="Times New Roman" panose="02020603050405020304" pitchFamily="18" charset="0"/>
              </a:rPr>
              <a:t>According to our observations and data we concluded the following:</a:t>
            </a:r>
            <a:endParaRPr lang="en-US" sz="600" dirty="0">
              <a:effectLst/>
              <a:latin typeface="Times New Roman" panose="02020603050405020304" pitchFamily="18" charset="0"/>
              <a:ea typeface="Times New Roman" panose="02020603050405020304" pitchFamily="18" charset="0"/>
            </a:endParaRPr>
          </a:p>
          <a:p>
            <a:pPr marR="0" lvl="0" algn="just">
              <a:spcBef>
                <a:spcPts val="200"/>
              </a:spcBef>
              <a:spcAft>
                <a:spcPts val="200"/>
              </a:spcAft>
            </a:pPr>
            <a:r>
              <a:rPr lang="en-US" sz="600" dirty="0">
                <a:effectLst/>
                <a:latin typeface="Times New Roman" panose="02020603050405020304" pitchFamily="18" charset="0"/>
                <a:ea typeface="Times New Roman" panose="02020603050405020304" pitchFamily="18" charset="0"/>
                <a:cs typeface="Times New Roman" panose="02020603050405020304" pitchFamily="18" charset="0"/>
              </a:rPr>
              <a:t>1.  The mean time between failures (MBTF) should be at least 90 days.</a:t>
            </a:r>
            <a:endParaRPr lang="en-US" sz="600" dirty="0">
              <a:effectLst/>
              <a:latin typeface="Times New Roman" panose="02020603050405020304" pitchFamily="18" charset="0"/>
              <a:ea typeface="Times New Roman" panose="02020603050405020304" pitchFamily="18" charset="0"/>
            </a:endParaRPr>
          </a:p>
          <a:p>
            <a:pPr marR="0" lvl="0" algn="just">
              <a:spcBef>
                <a:spcPts val="200"/>
              </a:spcBef>
              <a:spcAft>
                <a:spcPts val="200"/>
              </a:spcAft>
            </a:pPr>
            <a:r>
              <a:rPr lang="en-US" sz="600" dirty="0">
                <a:effectLst/>
                <a:latin typeface="Times New Roman" panose="02020603050405020304" pitchFamily="18" charset="0"/>
                <a:ea typeface="Times New Roman" panose="02020603050405020304" pitchFamily="18" charset="0"/>
                <a:cs typeface="Times New Roman" panose="02020603050405020304" pitchFamily="18" charset="0"/>
              </a:rPr>
              <a:t>2.  The system can only run on Android devices of version 5.0 or higher.</a:t>
            </a:r>
            <a:endParaRPr lang="en-US" sz="600" dirty="0">
              <a:effectLst/>
              <a:latin typeface="Times New Roman" panose="02020603050405020304" pitchFamily="18" charset="0"/>
              <a:ea typeface="Times New Roman" panose="02020603050405020304" pitchFamily="18" charset="0"/>
            </a:endParaRPr>
          </a:p>
          <a:p>
            <a:pPr marR="0" lvl="0" algn="just">
              <a:spcBef>
                <a:spcPts val="200"/>
              </a:spcBef>
              <a:spcAft>
                <a:spcPts val="200"/>
              </a:spcAft>
            </a:pPr>
            <a:r>
              <a:rPr lang="en-US" sz="600" dirty="0">
                <a:effectLst/>
                <a:latin typeface="Times New Roman" panose="02020603050405020304" pitchFamily="18" charset="0"/>
                <a:ea typeface="Times New Roman" panose="02020603050405020304" pitchFamily="18" charset="0"/>
                <a:cs typeface="Times New Roman" panose="02020603050405020304" pitchFamily="18" charset="0"/>
              </a:rPr>
              <a:t>3. The system's response time shouldn't be longer than 2 seconds on receiving data from the server.</a:t>
            </a:r>
            <a:endParaRPr lang="en-US" sz="600" dirty="0">
              <a:effectLst/>
              <a:latin typeface="Times New Roman" panose="02020603050405020304" pitchFamily="18" charset="0"/>
              <a:ea typeface="Times New Roman" panose="02020603050405020304" pitchFamily="18" charset="0"/>
            </a:endParaRPr>
          </a:p>
          <a:p>
            <a:r>
              <a:rPr lang="en-US" sz="600" dirty="0">
                <a:effectLst/>
                <a:latin typeface="Times New Roman" panose="02020603050405020304" pitchFamily="18" charset="0"/>
                <a:ea typeface="Times New Roman" panose="02020603050405020304" pitchFamily="18" charset="0"/>
              </a:rPr>
              <a:t>4.   The system should be able to function 7 days a week, 24 hours a day</a:t>
            </a:r>
            <a:endParaRPr lang="en-US" sz="100" dirty="0">
              <a:cs typeface="Arial" panose="020B0604020202020204" pitchFamily="34" charset="0"/>
            </a:endParaRPr>
          </a:p>
        </p:txBody>
      </p:sp>
      <p:sp>
        <p:nvSpPr>
          <p:cNvPr id="15" name="TextBox 14">
            <a:extLst>
              <a:ext uri="{FF2B5EF4-FFF2-40B4-BE49-F238E27FC236}">
                <a16:creationId xmlns:a16="http://schemas.microsoft.com/office/drawing/2014/main" id="{6A6A0D5D-C03C-517D-36A4-276FDBD08205}"/>
              </a:ext>
            </a:extLst>
          </p:cNvPr>
          <p:cNvSpPr txBox="1"/>
          <p:nvPr/>
        </p:nvSpPr>
        <p:spPr>
          <a:xfrm>
            <a:off x="163915" y="4253077"/>
            <a:ext cx="2082679" cy="2169825"/>
          </a:xfrm>
          <a:prstGeom prst="rect">
            <a:avLst/>
          </a:prstGeom>
          <a:noFill/>
        </p:spPr>
        <p:txBody>
          <a:bodyPr wrap="square" rtlCol="0">
            <a:spAutoFit/>
          </a:bodyPr>
          <a:lstStyle/>
          <a:p>
            <a:pPr marL="171450" algn="just" rtl="0" fontAlgn="base">
              <a:spcBef>
                <a:spcPts val="0"/>
              </a:spcBef>
              <a:spcAft>
                <a:spcPts val="0"/>
              </a:spcAft>
            </a:pPr>
            <a:r>
              <a:rPr lang="en-US" sz="900" b="0" i="0" u="none" strike="noStrike" dirty="0">
                <a:solidFill>
                  <a:srgbClr val="000000"/>
                </a:solidFill>
                <a:effectLst/>
                <a:latin typeface="Arial" panose="020B0604020202020204" pitchFamily="34" charset="0"/>
              </a:rPr>
              <a:t>“Note Space” application will have an appropriate user interface design and is a self-contained, independent system.</a:t>
            </a:r>
          </a:p>
          <a:p>
            <a:pPr marL="171450" algn="just" rtl="0" fontAlgn="base">
              <a:spcBef>
                <a:spcPts val="0"/>
              </a:spcBef>
              <a:spcAft>
                <a:spcPts val="0"/>
              </a:spcAft>
            </a:pPr>
            <a:r>
              <a:rPr lang="en-US" sz="900" b="0" i="0" u="none" strike="noStrike" dirty="0">
                <a:solidFill>
                  <a:srgbClr val="000000"/>
                </a:solidFill>
                <a:effectLst/>
                <a:latin typeface="Arial" panose="020B0604020202020204" pitchFamily="34" charset="0"/>
              </a:rPr>
              <a:t>The system has two categories of users. The first one is the user and the second one is the administrator. Each category has unique system features available to them independently .</a:t>
            </a:r>
          </a:p>
          <a:p>
            <a:pPr marL="171450" algn="just" rtl="0" fontAlgn="base">
              <a:spcBef>
                <a:spcPts val="0"/>
              </a:spcBef>
              <a:spcAft>
                <a:spcPts val="0"/>
              </a:spcAft>
            </a:pPr>
            <a:r>
              <a:rPr lang="en-US" sz="900" b="0" i="0" u="none" strike="noStrike" dirty="0">
                <a:solidFill>
                  <a:srgbClr val="000000"/>
                </a:solidFill>
                <a:effectLst/>
                <a:latin typeface="Arial" panose="020B0604020202020204" pitchFamily="34" charset="0"/>
              </a:rPr>
              <a:t>The system uses the centralized database which contains all the information. It works on android phones running version 5.0 or higher.</a:t>
            </a:r>
          </a:p>
        </p:txBody>
      </p:sp>
      <p:pic>
        <p:nvPicPr>
          <p:cNvPr id="1036" name="Picture 12">
            <a:extLst>
              <a:ext uri="{FF2B5EF4-FFF2-40B4-BE49-F238E27FC236}">
                <a16:creationId xmlns:a16="http://schemas.microsoft.com/office/drawing/2014/main" id="{4A57E79D-4821-6E18-6130-B0168A89C26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239" y="6373537"/>
            <a:ext cx="2119762" cy="274385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008EB13A-E636-ADF0-643C-815A7BFB6F49}"/>
              </a:ext>
            </a:extLst>
          </p:cNvPr>
          <p:cNvSpPr txBox="1"/>
          <p:nvPr/>
        </p:nvSpPr>
        <p:spPr>
          <a:xfrm>
            <a:off x="332898" y="8926211"/>
            <a:ext cx="1894377" cy="1215717"/>
          </a:xfrm>
          <a:prstGeom prst="rect">
            <a:avLst/>
          </a:prstGeom>
          <a:noFill/>
        </p:spPr>
        <p:txBody>
          <a:bodyPr wrap="square">
            <a:spAutoFit/>
          </a:bodyPr>
          <a:lstStyle/>
          <a:p>
            <a:pPr algn="just"/>
            <a:r>
              <a:rPr lang="en-US" sz="900" b="0" i="0" u="none" strike="noStrike" dirty="0">
                <a:solidFill>
                  <a:srgbClr val="000000"/>
                </a:solidFill>
                <a:effectLst/>
                <a:latin typeface="Arial" panose="020B0604020202020204" pitchFamily="34" charset="0"/>
              </a:rPr>
              <a:t>The app will allow members to view, upload, and browse notes based on category. Additionally, the app will have a rating system where members can rate notes upon </a:t>
            </a:r>
            <a:r>
              <a:rPr lang="en-US" sz="1000" b="0" i="0" u="none" strike="noStrike" dirty="0">
                <a:solidFill>
                  <a:srgbClr val="000000"/>
                </a:solidFill>
                <a:effectLst/>
                <a:latin typeface="Arial" panose="020B0604020202020204" pitchFamily="34" charset="0"/>
              </a:rPr>
              <a:t>their</a:t>
            </a:r>
            <a:r>
              <a:rPr lang="en-US" sz="900" b="0" i="0" u="none" strike="noStrike" dirty="0">
                <a:solidFill>
                  <a:srgbClr val="000000"/>
                </a:solidFill>
                <a:effectLst/>
                <a:latin typeface="Arial" panose="020B0604020202020204" pitchFamily="34" charset="0"/>
              </a:rPr>
              <a:t> quality. Furthermore, users will be able to comment on and report other notes as well</a:t>
            </a:r>
            <a:endParaRPr lang="en-US" sz="900" dirty="0"/>
          </a:p>
        </p:txBody>
      </p:sp>
      <p:sp>
        <p:nvSpPr>
          <p:cNvPr id="32" name="TextBox 31">
            <a:extLst>
              <a:ext uri="{FF2B5EF4-FFF2-40B4-BE49-F238E27FC236}">
                <a16:creationId xmlns:a16="http://schemas.microsoft.com/office/drawing/2014/main" id="{B6D2B342-772D-BA24-372C-9439D55B6973}"/>
              </a:ext>
            </a:extLst>
          </p:cNvPr>
          <p:cNvSpPr txBox="1"/>
          <p:nvPr/>
        </p:nvSpPr>
        <p:spPr>
          <a:xfrm>
            <a:off x="2536241" y="9086254"/>
            <a:ext cx="1254573" cy="169277"/>
          </a:xfrm>
          <a:prstGeom prst="rect">
            <a:avLst/>
          </a:prstGeom>
          <a:noFill/>
        </p:spPr>
        <p:txBody>
          <a:bodyPr wrap="square">
            <a:spAutoFit/>
          </a:bodyPr>
          <a:lstStyle/>
          <a:p>
            <a:r>
              <a:rPr lang="en-US" sz="500" b="1" i="0" u="none" strike="noStrike" dirty="0">
                <a:solidFill>
                  <a:srgbClr val="000000"/>
                </a:solidFill>
                <a:effectLst/>
                <a:latin typeface="Arial" panose="020B0604020202020204" pitchFamily="34" charset="0"/>
              </a:rPr>
              <a:t>Download Note Sequence Diagram</a:t>
            </a:r>
            <a:endParaRPr lang="en-US" sz="100" b="1" dirty="0"/>
          </a:p>
        </p:txBody>
      </p:sp>
      <p:sp>
        <p:nvSpPr>
          <p:cNvPr id="36" name="TextBox 35">
            <a:extLst>
              <a:ext uri="{FF2B5EF4-FFF2-40B4-BE49-F238E27FC236}">
                <a16:creationId xmlns:a16="http://schemas.microsoft.com/office/drawing/2014/main" id="{5CA2B88A-D5E6-B5A6-FFBE-D4A313B196E9}"/>
              </a:ext>
            </a:extLst>
          </p:cNvPr>
          <p:cNvSpPr txBox="1"/>
          <p:nvPr/>
        </p:nvSpPr>
        <p:spPr>
          <a:xfrm>
            <a:off x="3831057" y="9075809"/>
            <a:ext cx="1174133" cy="169277"/>
          </a:xfrm>
          <a:prstGeom prst="rect">
            <a:avLst/>
          </a:prstGeom>
          <a:noFill/>
        </p:spPr>
        <p:txBody>
          <a:bodyPr wrap="square">
            <a:spAutoFit/>
          </a:bodyPr>
          <a:lstStyle/>
          <a:p>
            <a:r>
              <a:rPr lang="en-US" sz="500" b="1" dirty="0">
                <a:solidFill>
                  <a:srgbClr val="000000"/>
                </a:solidFill>
                <a:latin typeface="Arial" panose="020B0604020202020204" pitchFamily="34" charset="0"/>
              </a:rPr>
              <a:t>Upload</a:t>
            </a:r>
            <a:r>
              <a:rPr lang="en-US" sz="500" b="1" i="0" u="none" strike="noStrike" dirty="0">
                <a:solidFill>
                  <a:srgbClr val="000000"/>
                </a:solidFill>
                <a:effectLst/>
                <a:latin typeface="Arial" panose="020B0604020202020204" pitchFamily="34" charset="0"/>
              </a:rPr>
              <a:t> Note Sequence Diagram</a:t>
            </a:r>
            <a:endParaRPr lang="en-US" sz="100" b="1" dirty="0"/>
          </a:p>
        </p:txBody>
      </p:sp>
      <p:sp>
        <p:nvSpPr>
          <p:cNvPr id="38" name="TextBox 37">
            <a:extLst>
              <a:ext uri="{FF2B5EF4-FFF2-40B4-BE49-F238E27FC236}">
                <a16:creationId xmlns:a16="http://schemas.microsoft.com/office/drawing/2014/main" id="{638D4AE2-DA09-96E9-43D8-D9C9F7756F49}"/>
              </a:ext>
            </a:extLst>
          </p:cNvPr>
          <p:cNvSpPr txBox="1"/>
          <p:nvPr/>
        </p:nvSpPr>
        <p:spPr>
          <a:xfrm>
            <a:off x="3287896" y="6359018"/>
            <a:ext cx="971227" cy="202452"/>
          </a:xfrm>
          <a:prstGeom prst="rect">
            <a:avLst/>
          </a:prstGeom>
          <a:noFill/>
        </p:spPr>
        <p:txBody>
          <a:bodyPr wrap="square">
            <a:spAutoFit/>
          </a:bodyPr>
          <a:lstStyle/>
          <a:p>
            <a:r>
              <a:rPr lang="en-US" sz="700" b="1" i="0" u="none" strike="noStrike" dirty="0">
                <a:solidFill>
                  <a:srgbClr val="000000"/>
                </a:solidFill>
                <a:effectLst/>
                <a:latin typeface="Arial" panose="020B0604020202020204" pitchFamily="34" charset="0"/>
              </a:rPr>
              <a:t>Use Case Diagram</a:t>
            </a:r>
            <a:endParaRPr lang="en-US" sz="700" dirty="0"/>
          </a:p>
        </p:txBody>
      </p:sp>
      <p:sp>
        <p:nvSpPr>
          <p:cNvPr id="42" name="TextBox 41">
            <a:extLst>
              <a:ext uri="{FF2B5EF4-FFF2-40B4-BE49-F238E27FC236}">
                <a16:creationId xmlns:a16="http://schemas.microsoft.com/office/drawing/2014/main" id="{D3B191A4-D8C4-9AB2-2FCD-136DE0B95FD9}"/>
              </a:ext>
            </a:extLst>
          </p:cNvPr>
          <p:cNvSpPr txBox="1"/>
          <p:nvPr/>
        </p:nvSpPr>
        <p:spPr>
          <a:xfrm>
            <a:off x="3373243" y="7763307"/>
            <a:ext cx="800532" cy="200055"/>
          </a:xfrm>
          <a:prstGeom prst="rect">
            <a:avLst/>
          </a:prstGeom>
          <a:noFill/>
        </p:spPr>
        <p:txBody>
          <a:bodyPr wrap="square">
            <a:spAutoFit/>
          </a:bodyPr>
          <a:lstStyle/>
          <a:p>
            <a:r>
              <a:rPr lang="en-US" sz="700" b="1" i="0" u="none" strike="noStrike" dirty="0">
                <a:solidFill>
                  <a:srgbClr val="000000"/>
                </a:solidFill>
                <a:effectLst/>
                <a:latin typeface="Arial" panose="020B0604020202020204" pitchFamily="34" charset="0"/>
              </a:rPr>
              <a:t>Class Diagram</a:t>
            </a:r>
            <a:endParaRPr lang="en-US" sz="700" dirty="0"/>
          </a:p>
        </p:txBody>
      </p:sp>
      <p:pic>
        <p:nvPicPr>
          <p:cNvPr id="43" name="image12.png">
            <a:extLst>
              <a:ext uri="{FF2B5EF4-FFF2-40B4-BE49-F238E27FC236}">
                <a16:creationId xmlns:a16="http://schemas.microsoft.com/office/drawing/2014/main" id="{47D9F382-49C2-1BF3-667F-F44857456B97}"/>
              </a:ext>
            </a:extLst>
          </p:cNvPr>
          <p:cNvPicPr/>
          <p:nvPr/>
        </p:nvPicPr>
        <p:blipFill>
          <a:blip r:embed="rId6"/>
          <a:srcRect/>
          <a:stretch>
            <a:fillRect/>
          </a:stretch>
        </p:blipFill>
        <p:spPr>
          <a:xfrm>
            <a:off x="2796233" y="6484307"/>
            <a:ext cx="1905011" cy="1078692"/>
          </a:xfrm>
          <a:prstGeom prst="rect">
            <a:avLst/>
          </a:prstGeom>
          <a:ln/>
        </p:spPr>
      </p:pic>
      <p:pic>
        <p:nvPicPr>
          <p:cNvPr id="48" name="image3.png">
            <a:extLst>
              <a:ext uri="{FF2B5EF4-FFF2-40B4-BE49-F238E27FC236}">
                <a16:creationId xmlns:a16="http://schemas.microsoft.com/office/drawing/2014/main" id="{946922CD-4EA4-3920-BD12-8C863D633083}"/>
              </a:ext>
            </a:extLst>
          </p:cNvPr>
          <p:cNvPicPr/>
          <p:nvPr/>
        </p:nvPicPr>
        <p:blipFill>
          <a:blip r:embed="rId7"/>
          <a:srcRect/>
          <a:stretch>
            <a:fillRect/>
          </a:stretch>
        </p:blipFill>
        <p:spPr>
          <a:xfrm>
            <a:off x="2572032" y="9226328"/>
            <a:ext cx="996608" cy="1020032"/>
          </a:xfrm>
          <a:prstGeom prst="rect">
            <a:avLst/>
          </a:prstGeom>
          <a:ln/>
        </p:spPr>
      </p:pic>
      <p:pic>
        <p:nvPicPr>
          <p:cNvPr id="52" name="image14.png">
            <a:extLst>
              <a:ext uri="{FF2B5EF4-FFF2-40B4-BE49-F238E27FC236}">
                <a16:creationId xmlns:a16="http://schemas.microsoft.com/office/drawing/2014/main" id="{5E58A833-744B-42A5-BE06-1C01E7040695}"/>
              </a:ext>
            </a:extLst>
          </p:cNvPr>
          <p:cNvPicPr/>
          <p:nvPr/>
        </p:nvPicPr>
        <p:blipFill>
          <a:blip r:embed="rId8"/>
          <a:srcRect/>
          <a:stretch>
            <a:fillRect/>
          </a:stretch>
        </p:blipFill>
        <p:spPr>
          <a:xfrm>
            <a:off x="3938917" y="9220484"/>
            <a:ext cx="940300" cy="1062389"/>
          </a:xfrm>
          <a:prstGeom prst="rect">
            <a:avLst/>
          </a:prstGeom>
          <a:ln/>
        </p:spPr>
      </p:pic>
      <p:pic>
        <p:nvPicPr>
          <p:cNvPr id="53" name="image6.png">
            <a:extLst>
              <a:ext uri="{FF2B5EF4-FFF2-40B4-BE49-F238E27FC236}">
                <a16:creationId xmlns:a16="http://schemas.microsoft.com/office/drawing/2014/main" id="{6FFF95B9-CCB3-0150-9D2B-95CA7C2CA29E}"/>
              </a:ext>
            </a:extLst>
          </p:cNvPr>
          <p:cNvPicPr/>
          <p:nvPr/>
        </p:nvPicPr>
        <p:blipFill>
          <a:blip r:embed="rId9"/>
          <a:srcRect/>
          <a:stretch>
            <a:fillRect/>
          </a:stretch>
        </p:blipFill>
        <p:spPr>
          <a:xfrm>
            <a:off x="2733298" y="7992190"/>
            <a:ext cx="2031165" cy="1028603"/>
          </a:xfrm>
          <a:prstGeom prst="rect">
            <a:avLst/>
          </a:prstGeom>
          <a:ln/>
        </p:spPr>
      </p:pic>
      <p:pic>
        <p:nvPicPr>
          <p:cNvPr id="56" name="image4.png">
            <a:extLst>
              <a:ext uri="{FF2B5EF4-FFF2-40B4-BE49-F238E27FC236}">
                <a16:creationId xmlns:a16="http://schemas.microsoft.com/office/drawing/2014/main" id="{F0B4580D-CD97-6261-35DB-CB139621D434}"/>
              </a:ext>
            </a:extLst>
          </p:cNvPr>
          <p:cNvPicPr/>
          <p:nvPr/>
        </p:nvPicPr>
        <p:blipFill>
          <a:blip r:embed="rId10"/>
          <a:srcRect/>
          <a:stretch>
            <a:fillRect/>
          </a:stretch>
        </p:blipFill>
        <p:spPr>
          <a:xfrm>
            <a:off x="5660119" y="2241048"/>
            <a:ext cx="1114212" cy="1125361"/>
          </a:xfrm>
          <a:prstGeom prst="rect">
            <a:avLst/>
          </a:prstGeom>
          <a:ln/>
        </p:spPr>
      </p:pic>
      <p:pic>
        <p:nvPicPr>
          <p:cNvPr id="58" name="image2.png">
            <a:extLst>
              <a:ext uri="{FF2B5EF4-FFF2-40B4-BE49-F238E27FC236}">
                <a16:creationId xmlns:a16="http://schemas.microsoft.com/office/drawing/2014/main" id="{81B6BB7A-099F-FB36-485F-CA0019B27C69}"/>
              </a:ext>
            </a:extLst>
          </p:cNvPr>
          <p:cNvPicPr/>
          <p:nvPr/>
        </p:nvPicPr>
        <p:blipFill>
          <a:blip r:embed="rId11"/>
          <a:srcRect/>
          <a:stretch>
            <a:fillRect/>
          </a:stretch>
        </p:blipFill>
        <p:spPr>
          <a:xfrm>
            <a:off x="5659939" y="3522444"/>
            <a:ext cx="1120593" cy="1122104"/>
          </a:xfrm>
          <a:prstGeom prst="rect">
            <a:avLst/>
          </a:prstGeom>
          <a:ln/>
        </p:spPr>
      </p:pic>
      <p:pic>
        <p:nvPicPr>
          <p:cNvPr id="61" name="image5.png">
            <a:extLst>
              <a:ext uri="{FF2B5EF4-FFF2-40B4-BE49-F238E27FC236}">
                <a16:creationId xmlns:a16="http://schemas.microsoft.com/office/drawing/2014/main" id="{A50112ED-3851-21D5-BBAB-131709BB7EB1}"/>
              </a:ext>
            </a:extLst>
          </p:cNvPr>
          <p:cNvPicPr/>
          <p:nvPr/>
        </p:nvPicPr>
        <p:blipFill>
          <a:blip r:embed="rId12"/>
          <a:srcRect/>
          <a:stretch>
            <a:fillRect/>
          </a:stretch>
        </p:blipFill>
        <p:spPr>
          <a:xfrm>
            <a:off x="5652930" y="4779061"/>
            <a:ext cx="1120593" cy="1117856"/>
          </a:xfrm>
          <a:prstGeom prst="rect">
            <a:avLst/>
          </a:prstGeom>
          <a:ln/>
        </p:spPr>
      </p:pic>
      <p:pic>
        <p:nvPicPr>
          <p:cNvPr id="1024" name="image1.png">
            <a:extLst>
              <a:ext uri="{FF2B5EF4-FFF2-40B4-BE49-F238E27FC236}">
                <a16:creationId xmlns:a16="http://schemas.microsoft.com/office/drawing/2014/main" id="{28B82F8F-8C7B-82A8-3688-9848E719E573}"/>
              </a:ext>
            </a:extLst>
          </p:cNvPr>
          <p:cNvPicPr/>
          <p:nvPr/>
        </p:nvPicPr>
        <p:blipFill>
          <a:blip r:embed="rId13"/>
          <a:srcRect/>
          <a:stretch>
            <a:fillRect/>
          </a:stretch>
        </p:blipFill>
        <p:spPr>
          <a:xfrm>
            <a:off x="5659311" y="6034367"/>
            <a:ext cx="1114213" cy="1125362"/>
          </a:xfrm>
          <a:prstGeom prst="rect">
            <a:avLst/>
          </a:prstGeom>
          <a:ln/>
        </p:spPr>
      </p:pic>
      <p:sp>
        <p:nvSpPr>
          <p:cNvPr id="1037" name="TextBox 1036">
            <a:extLst>
              <a:ext uri="{FF2B5EF4-FFF2-40B4-BE49-F238E27FC236}">
                <a16:creationId xmlns:a16="http://schemas.microsoft.com/office/drawing/2014/main" id="{19D1B974-18E2-9E74-FB9E-85EDAF299DD5}"/>
              </a:ext>
            </a:extLst>
          </p:cNvPr>
          <p:cNvSpPr txBox="1"/>
          <p:nvPr/>
        </p:nvSpPr>
        <p:spPr>
          <a:xfrm>
            <a:off x="5865244" y="2065023"/>
            <a:ext cx="774316" cy="184666"/>
          </a:xfrm>
          <a:prstGeom prst="rect">
            <a:avLst/>
          </a:prstGeom>
          <a:noFill/>
        </p:spPr>
        <p:txBody>
          <a:bodyPr wrap="square" rtlCol="0">
            <a:spAutoFit/>
          </a:bodyPr>
          <a:lstStyle/>
          <a:p>
            <a:r>
              <a:rPr lang="en-US" sz="600" dirty="0"/>
              <a:t>Account Creation </a:t>
            </a:r>
          </a:p>
        </p:txBody>
      </p:sp>
      <p:sp>
        <p:nvSpPr>
          <p:cNvPr id="1039" name="TextBox 1038">
            <a:extLst>
              <a:ext uri="{FF2B5EF4-FFF2-40B4-BE49-F238E27FC236}">
                <a16:creationId xmlns:a16="http://schemas.microsoft.com/office/drawing/2014/main" id="{A93A1A74-B2DC-8B60-9CCB-27E17BABBA34}"/>
              </a:ext>
            </a:extLst>
          </p:cNvPr>
          <p:cNvSpPr txBox="1"/>
          <p:nvPr/>
        </p:nvSpPr>
        <p:spPr>
          <a:xfrm>
            <a:off x="5956401" y="3353166"/>
            <a:ext cx="655360" cy="169277"/>
          </a:xfrm>
          <a:prstGeom prst="rect">
            <a:avLst/>
          </a:prstGeom>
          <a:noFill/>
        </p:spPr>
        <p:txBody>
          <a:bodyPr wrap="square" rtlCol="0">
            <a:spAutoFit/>
          </a:bodyPr>
          <a:lstStyle/>
          <a:p>
            <a:r>
              <a:rPr lang="en-US" sz="500" dirty="0">
                <a:latin typeface="Arial" panose="020B0604020202020204" pitchFamily="34" charset="0"/>
                <a:ea typeface="Arial" panose="020B0604020202020204" pitchFamily="34" charset="0"/>
              </a:rPr>
              <a:t>B</a:t>
            </a:r>
            <a:r>
              <a:rPr lang="en-US" sz="500" dirty="0">
                <a:effectLst/>
                <a:latin typeface="Arial" panose="020B0604020202020204" pitchFamily="34" charset="0"/>
                <a:ea typeface="Arial" panose="020B0604020202020204" pitchFamily="34" charset="0"/>
              </a:rPr>
              <a:t>rowse </a:t>
            </a:r>
            <a:r>
              <a:rPr lang="en-US" sz="500" dirty="0">
                <a:latin typeface="Arial" panose="020B0604020202020204" pitchFamily="34" charset="0"/>
                <a:ea typeface="Arial" panose="020B0604020202020204" pitchFamily="34" charset="0"/>
              </a:rPr>
              <a:t>N</a:t>
            </a:r>
            <a:r>
              <a:rPr lang="en-US" sz="500" dirty="0">
                <a:effectLst/>
                <a:latin typeface="Arial" panose="020B0604020202020204" pitchFamily="34" charset="0"/>
                <a:ea typeface="Arial" panose="020B0604020202020204" pitchFamily="34" charset="0"/>
              </a:rPr>
              <a:t>otes  </a:t>
            </a:r>
            <a:endParaRPr lang="en-US" sz="200" dirty="0"/>
          </a:p>
        </p:txBody>
      </p:sp>
      <p:sp>
        <p:nvSpPr>
          <p:cNvPr id="1041" name="TextBox 1040">
            <a:extLst>
              <a:ext uri="{FF2B5EF4-FFF2-40B4-BE49-F238E27FC236}">
                <a16:creationId xmlns:a16="http://schemas.microsoft.com/office/drawing/2014/main" id="{93DAF980-8A5A-860B-A67F-D85D73B2CD56}"/>
              </a:ext>
            </a:extLst>
          </p:cNvPr>
          <p:cNvSpPr txBox="1"/>
          <p:nvPr/>
        </p:nvSpPr>
        <p:spPr>
          <a:xfrm>
            <a:off x="5675115" y="4633629"/>
            <a:ext cx="1260316" cy="169277"/>
          </a:xfrm>
          <a:prstGeom prst="rect">
            <a:avLst/>
          </a:prstGeom>
          <a:noFill/>
        </p:spPr>
        <p:txBody>
          <a:bodyPr wrap="square" rtlCol="0">
            <a:spAutoFit/>
          </a:bodyPr>
          <a:lstStyle/>
          <a:p>
            <a:r>
              <a:rPr lang="en-US" sz="500" dirty="0">
                <a:effectLst/>
                <a:latin typeface="Arial" panose="020B0604020202020204" pitchFamily="34" charset="0"/>
                <a:ea typeface="Arial" panose="020B0604020202020204" pitchFamily="34" charset="0"/>
              </a:rPr>
              <a:t>Profile Dashboard , Leaderboard </a:t>
            </a:r>
            <a:endParaRPr lang="en-US" sz="200" dirty="0"/>
          </a:p>
        </p:txBody>
      </p:sp>
      <p:sp>
        <p:nvSpPr>
          <p:cNvPr id="1044" name="TextBox 1043">
            <a:extLst>
              <a:ext uri="{FF2B5EF4-FFF2-40B4-BE49-F238E27FC236}">
                <a16:creationId xmlns:a16="http://schemas.microsoft.com/office/drawing/2014/main" id="{C5826755-BF25-BC9D-FE87-A7B54A2E0D35}"/>
              </a:ext>
            </a:extLst>
          </p:cNvPr>
          <p:cNvSpPr txBox="1"/>
          <p:nvPr/>
        </p:nvSpPr>
        <p:spPr>
          <a:xfrm>
            <a:off x="5660550" y="5882807"/>
            <a:ext cx="1260316" cy="169277"/>
          </a:xfrm>
          <a:prstGeom prst="rect">
            <a:avLst/>
          </a:prstGeom>
          <a:noFill/>
        </p:spPr>
        <p:txBody>
          <a:bodyPr wrap="square" rtlCol="0">
            <a:spAutoFit/>
          </a:bodyPr>
          <a:lstStyle/>
          <a:p>
            <a:r>
              <a:rPr lang="en-US" sz="500" dirty="0">
                <a:latin typeface="Arial" panose="020B0604020202020204" pitchFamily="34" charset="0"/>
                <a:ea typeface="Arial" panose="020B0604020202020204" pitchFamily="34" charset="0"/>
              </a:rPr>
              <a:t>Note information , Publish Note </a:t>
            </a:r>
            <a:r>
              <a:rPr lang="en-US" sz="500" dirty="0">
                <a:effectLst/>
                <a:latin typeface="Arial" panose="020B0604020202020204" pitchFamily="34" charset="0"/>
                <a:ea typeface="Arial" panose="020B0604020202020204" pitchFamily="34" charset="0"/>
              </a:rPr>
              <a:t> </a:t>
            </a:r>
            <a:endParaRPr lang="en-US" sz="200" dirty="0"/>
          </a:p>
        </p:txBody>
      </p:sp>
    </p:spTree>
    <p:extLst>
      <p:ext uri="{BB962C8B-B14F-4D97-AF65-F5344CB8AC3E}">
        <p14:creationId xmlns:p14="http://schemas.microsoft.com/office/powerpoint/2010/main" val="34270924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593</TotalTime>
  <Words>567</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Century</vt:lpstr>
      <vt:lpstr>Times New Roman</vt:lpstr>
      <vt:lpstr>Office Theme</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dc:creator>
  <cp:lastModifiedBy>youssef hisham</cp:lastModifiedBy>
  <cp:revision>53</cp:revision>
  <dcterms:created xsi:type="dcterms:W3CDTF">2021-11-21T11:36:07Z</dcterms:created>
  <dcterms:modified xsi:type="dcterms:W3CDTF">2023-01-01T14:34:57Z</dcterms:modified>
</cp:coreProperties>
</file>