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8CF5"/>
    <a:srgbClr val="D85145"/>
    <a:srgbClr val="FFFFFF"/>
    <a:srgbClr val="16A05D"/>
    <a:srgbClr val="FFC20C"/>
    <a:srgbClr val="4B8BF5"/>
    <a:srgbClr val="DE5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82E0-5586-401B-A240-14F559140E8E}" type="datetimeFigureOut">
              <a:rPr lang="fr-FR" smtClean="0"/>
              <a:t>09/06/2017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B01F-4DFC-4FAF-92B6-C30212A840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93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82E0-5586-401B-A240-14F559140E8E}" type="datetimeFigureOut">
              <a:rPr lang="fr-FR" smtClean="0"/>
              <a:t>09/06/2017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B01F-4DFC-4FAF-92B6-C30212A840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012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82E0-5586-401B-A240-14F559140E8E}" type="datetimeFigureOut">
              <a:rPr lang="fr-FR" smtClean="0"/>
              <a:t>09/06/2017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B01F-4DFC-4FAF-92B6-C30212A840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07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82E0-5586-401B-A240-14F559140E8E}" type="datetimeFigureOut">
              <a:rPr lang="fr-FR" smtClean="0"/>
              <a:t>09/06/2017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B01F-4DFC-4FAF-92B6-C30212A840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73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82E0-5586-401B-A240-14F559140E8E}" type="datetimeFigureOut">
              <a:rPr lang="fr-FR" smtClean="0"/>
              <a:t>09/06/2017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B01F-4DFC-4FAF-92B6-C30212A840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93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82E0-5586-401B-A240-14F559140E8E}" type="datetimeFigureOut">
              <a:rPr lang="fr-FR" smtClean="0"/>
              <a:t>09/06/2017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B01F-4DFC-4FAF-92B6-C30212A840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21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82E0-5586-401B-A240-14F559140E8E}" type="datetimeFigureOut">
              <a:rPr lang="fr-FR" smtClean="0"/>
              <a:t>09/06/2017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B01F-4DFC-4FAF-92B6-C30212A840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1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82E0-5586-401B-A240-14F559140E8E}" type="datetimeFigureOut">
              <a:rPr lang="fr-FR" smtClean="0"/>
              <a:t>09/06/2017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B01F-4DFC-4FAF-92B6-C30212A840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03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82E0-5586-401B-A240-14F559140E8E}" type="datetimeFigureOut">
              <a:rPr lang="fr-FR" smtClean="0"/>
              <a:t>09/06/2017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B01F-4DFC-4FAF-92B6-C30212A840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385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82E0-5586-401B-A240-14F559140E8E}" type="datetimeFigureOut">
              <a:rPr lang="fr-FR" smtClean="0"/>
              <a:t>09/06/2017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B01F-4DFC-4FAF-92B6-C30212A840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54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82E0-5586-401B-A240-14F559140E8E}" type="datetimeFigureOut">
              <a:rPr lang="fr-FR" smtClean="0"/>
              <a:t>09/06/2017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B01F-4DFC-4FAF-92B6-C30212A840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28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682E0-5586-401B-A240-14F559140E8E}" type="datetimeFigureOut">
              <a:rPr lang="fr-FR" smtClean="0"/>
              <a:t>09/06/2017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CB01F-4DFC-4FAF-92B6-C30212A840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7049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67031" y="71120"/>
            <a:ext cx="7842090" cy="613404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4229174" y="820197"/>
            <a:ext cx="7702786" cy="1713391"/>
          </a:xfrm>
          <a:prstGeom prst="rect">
            <a:avLst/>
          </a:prstGeom>
          <a:solidFill>
            <a:schemeClr val="accent1">
              <a:lumMod val="7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4242489" y="2604609"/>
            <a:ext cx="7702786" cy="1713391"/>
          </a:xfrm>
          <a:prstGeom prst="rect">
            <a:avLst/>
          </a:prstGeom>
          <a:solidFill>
            <a:schemeClr val="accent2">
              <a:lumMod val="7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242489" y="4389021"/>
            <a:ext cx="7702786" cy="1713391"/>
          </a:xfrm>
          <a:prstGeom prst="rect">
            <a:avLst/>
          </a:prstGeom>
          <a:solidFill>
            <a:schemeClr val="accent6">
              <a:lumMod val="7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242489" y="4390719"/>
            <a:ext cx="7702786" cy="593388"/>
          </a:xfrm>
          <a:prstGeom prst="rect">
            <a:avLst/>
          </a:prstGeom>
          <a:solidFill>
            <a:schemeClr val="accent6">
              <a:lumMod val="7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4242489" y="2604610"/>
            <a:ext cx="7702786" cy="523220"/>
          </a:xfrm>
          <a:prstGeom prst="rect">
            <a:avLst/>
          </a:prstGeom>
          <a:solidFill>
            <a:schemeClr val="accent2">
              <a:lumMod val="7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4223033" y="820196"/>
            <a:ext cx="7702786" cy="523221"/>
          </a:xfrm>
          <a:prstGeom prst="rect">
            <a:avLst/>
          </a:prstGeom>
          <a:solidFill>
            <a:schemeClr val="accent1">
              <a:lumMod val="7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4244854" y="820197"/>
            <a:ext cx="2511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</a:rPr>
              <a:t>PRESENTATION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244854" y="2604609"/>
            <a:ext cx="1536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2">
                    <a:lumMod val="75000"/>
                  </a:schemeClr>
                </a:solidFill>
              </a:rPr>
              <a:t>METIER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244854" y="4389865"/>
            <a:ext cx="3690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2">
                    <a:lumMod val="75000"/>
                  </a:schemeClr>
                </a:solidFill>
              </a:rPr>
              <a:t>ACCES AUX DONNEES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4223033" y="71119"/>
            <a:ext cx="2943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>
                <a:solidFill>
                  <a:schemeClr val="accent5">
                    <a:lumMod val="75000"/>
                  </a:schemeClr>
                </a:solidFill>
              </a:rPr>
              <a:t>Sustainapp</a:t>
            </a:r>
            <a:r>
              <a:rPr lang="fr-FR" sz="2800" dirty="0" smtClean="0">
                <a:solidFill>
                  <a:schemeClr val="accent5">
                    <a:lumMod val="75000"/>
                  </a:schemeClr>
                </a:solidFill>
              </a:rPr>
              <a:t> Mobile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390523" y="1414437"/>
            <a:ext cx="1500087" cy="100356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4307529" y="3221131"/>
            <a:ext cx="1672332" cy="100356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337535" y="1564092"/>
            <a:ext cx="155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Interfaces web</a:t>
            </a:r>
          </a:p>
          <a:p>
            <a:pPr algn="ctr"/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(HTML/CSS)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064310" y="1414437"/>
            <a:ext cx="1410836" cy="100356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5979861" y="1506299"/>
            <a:ext cx="155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Présentation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android</a:t>
            </a:r>
            <a:endParaRPr lang="fr-F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4236408" y="3363816"/>
            <a:ext cx="1743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Services </a:t>
            </a:r>
          </a:p>
          <a:p>
            <a:pPr algn="ctr"/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(listes, images…)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089907" y="3221130"/>
            <a:ext cx="1672332" cy="100356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6064310" y="3384916"/>
            <a:ext cx="174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solidFill>
                  <a:schemeClr val="accent2">
                    <a:lumMod val="75000"/>
                  </a:schemeClr>
                </a:solidFill>
              </a:rPr>
              <a:t>Controllers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2">
                    <a:lumMod val="75000"/>
                  </a:schemeClr>
                </a:solidFill>
              </a:rPr>
              <a:t>Js</a:t>
            </a:r>
            <a:endParaRPr lang="fr-FR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908818" y="3228849"/>
            <a:ext cx="1672332" cy="100356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7883221" y="3372315"/>
            <a:ext cx="174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solidFill>
                  <a:schemeClr val="accent2">
                    <a:lumMod val="75000"/>
                  </a:schemeClr>
                </a:solidFill>
              </a:rPr>
              <a:t>App.Js</a:t>
            </a:r>
            <a:endParaRPr lang="fr-FR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707409" y="3236610"/>
            <a:ext cx="1672332" cy="100356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9681812" y="3369916"/>
            <a:ext cx="174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solidFill>
                  <a:schemeClr val="accent2">
                    <a:lumMod val="75000"/>
                  </a:schemeClr>
                </a:solidFill>
              </a:rPr>
              <a:t>Cordova</a:t>
            </a:r>
            <a:endParaRPr lang="fr-FR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348672" y="5039523"/>
            <a:ext cx="1672332" cy="100356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4277551" y="5182208"/>
            <a:ext cx="174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Services REST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96462" y="5039523"/>
            <a:ext cx="1672332" cy="100356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6025341" y="5182208"/>
            <a:ext cx="1743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Accès aux données locales</a:t>
            </a:r>
          </a:p>
        </p:txBody>
      </p:sp>
      <p:cxnSp>
        <p:nvCxnSpPr>
          <p:cNvPr id="32" name="Connecteur droit avec flèche 31"/>
          <p:cNvCxnSpPr>
            <a:stCxn id="28" idx="1"/>
          </p:cNvCxnSpPr>
          <p:nvPr/>
        </p:nvCxnSpPr>
        <p:spPr>
          <a:xfrm flipH="1" flipV="1">
            <a:off x="2067875" y="4054552"/>
            <a:ext cx="2209676" cy="131232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 flipH="1">
            <a:off x="2026087" y="5601510"/>
            <a:ext cx="2247127" cy="23745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86698" y="2764887"/>
            <a:ext cx="2913402" cy="121485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256976" y="3067971"/>
            <a:ext cx="2868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>
                <a:solidFill>
                  <a:schemeClr val="accent5">
                    <a:lumMod val="75000"/>
                  </a:schemeClr>
                </a:solidFill>
              </a:rPr>
              <a:t>Sustainapp</a:t>
            </a:r>
            <a:r>
              <a:rPr lang="fr-FR" sz="2800" dirty="0" smtClean="0">
                <a:solidFill>
                  <a:schemeClr val="accent5">
                    <a:lumMod val="75000"/>
                  </a:schemeClr>
                </a:solidFill>
              </a:rPr>
              <a:t> Server</a:t>
            </a:r>
          </a:p>
        </p:txBody>
      </p:sp>
      <p:pic>
        <p:nvPicPr>
          <p:cNvPr id="40" name="Imag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31" y="4521816"/>
            <a:ext cx="1476375" cy="1447800"/>
          </a:xfrm>
          <a:prstGeom prst="rect">
            <a:avLst/>
          </a:prstGeom>
        </p:spPr>
      </p:pic>
      <p:sp>
        <p:nvSpPr>
          <p:cNvPr id="41" name="ZoneTexte 40"/>
          <p:cNvSpPr txBox="1"/>
          <p:nvPr/>
        </p:nvSpPr>
        <p:spPr>
          <a:xfrm>
            <a:off x="172191" y="5767364"/>
            <a:ext cx="2868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rgbClr val="DE5448"/>
                </a:solidFill>
              </a:rPr>
              <a:t>G</a:t>
            </a:r>
            <a:r>
              <a:rPr lang="fr-FR" sz="3600" b="1" dirty="0" smtClean="0">
                <a:solidFill>
                  <a:srgbClr val="4B8BF5"/>
                </a:solidFill>
              </a:rPr>
              <a:t>o</a:t>
            </a:r>
            <a:r>
              <a:rPr lang="fr-FR" sz="3600" b="1" dirty="0" smtClean="0">
                <a:solidFill>
                  <a:srgbClr val="FFC20C"/>
                </a:solidFill>
              </a:rPr>
              <a:t>o</a:t>
            </a:r>
            <a:r>
              <a:rPr lang="fr-FR" sz="3600" b="1" dirty="0" smtClean="0">
                <a:solidFill>
                  <a:srgbClr val="16A05D"/>
                </a:solidFill>
              </a:rPr>
              <a:t>g</a:t>
            </a:r>
            <a:r>
              <a:rPr lang="fr-FR" sz="3600" b="1" dirty="0" smtClean="0">
                <a:solidFill>
                  <a:srgbClr val="D85145"/>
                </a:solidFill>
              </a:rPr>
              <a:t>l</a:t>
            </a:r>
            <a:r>
              <a:rPr lang="fr-FR" sz="3600" b="1" dirty="0" smtClean="0">
                <a:solidFill>
                  <a:srgbClr val="4C8CF5"/>
                </a:solidFill>
              </a:rPr>
              <a:t>e</a:t>
            </a:r>
            <a:r>
              <a:rPr lang="fr-FR" sz="3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49528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16231" y="234747"/>
            <a:ext cx="7842090" cy="426582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4191689" y="900012"/>
            <a:ext cx="7702786" cy="1713391"/>
          </a:xfrm>
          <a:prstGeom prst="rect">
            <a:avLst/>
          </a:prstGeom>
          <a:solidFill>
            <a:schemeClr val="accent2">
              <a:lumMod val="7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191689" y="2684424"/>
            <a:ext cx="7702786" cy="1713391"/>
          </a:xfrm>
          <a:prstGeom prst="rect">
            <a:avLst/>
          </a:prstGeom>
          <a:solidFill>
            <a:schemeClr val="accent6">
              <a:lumMod val="7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191689" y="2686122"/>
            <a:ext cx="7702786" cy="593388"/>
          </a:xfrm>
          <a:prstGeom prst="rect">
            <a:avLst/>
          </a:prstGeom>
          <a:solidFill>
            <a:schemeClr val="accent6">
              <a:lumMod val="7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4191689" y="900013"/>
            <a:ext cx="7702786" cy="523220"/>
          </a:xfrm>
          <a:prstGeom prst="rect">
            <a:avLst/>
          </a:prstGeom>
          <a:solidFill>
            <a:schemeClr val="accent2">
              <a:lumMod val="7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4194054" y="900012"/>
            <a:ext cx="1536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2">
                    <a:lumMod val="75000"/>
                  </a:schemeClr>
                </a:solidFill>
              </a:rPr>
              <a:t>METIER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194054" y="2685268"/>
            <a:ext cx="3690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2">
                    <a:lumMod val="75000"/>
                  </a:schemeClr>
                </a:solidFill>
              </a:rPr>
              <a:t>ACCES AUX DONNEES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4194054" y="305770"/>
            <a:ext cx="2943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>
                <a:solidFill>
                  <a:schemeClr val="accent5">
                    <a:lumMod val="75000"/>
                  </a:schemeClr>
                </a:solidFill>
              </a:rPr>
              <a:t>Sustainapp</a:t>
            </a:r>
            <a:r>
              <a:rPr lang="fr-FR" sz="2800" dirty="0" smtClean="0">
                <a:solidFill>
                  <a:schemeClr val="accent5">
                    <a:lumMod val="75000"/>
                  </a:schemeClr>
                </a:solidFill>
              </a:rPr>
              <a:t> Server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256729" y="1516534"/>
            <a:ext cx="1672332" cy="100356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4185608" y="1588099"/>
            <a:ext cx="1743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solidFill>
                  <a:schemeClr val="accent2">
                    <a:lumMod val="75000"/>
                  </a:schemeClr>
                </a:solidFill>
              </a:rPr>
              <a:t>Controllers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 REST</a:t>
            </a:r>
          </a:p>
          <a:p>
            <a:pPr algn="ctr"/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&amp;</a:t>
            </a:r>
          </a:p>
          <a:p>
            <a:pPr algn="ctr"/>
            <a:r>
              <a:rPr lang="fr-FR" dirty="0" err="1" smtClean="0">
                <a:solidFill>
                  <a:schemeClr val="accent2">
                    <a:lumMod val="75000"/>
                  </a:schemeClr>
                </a:solidFill>
              </a:rPr>
              <a:t>Validators</a:t>
            </a:r>
            <a:endParaRPr lang="fr-FR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039107" y="1516533"/>
            <a:ext cx="1672332" cy="100356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6013510" y="1680319"/>
            <a:ext cx="1743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solidFill>
                  <a:schemeClr val="accent2">
                    <a:lumMod val="75000"/>
                  </a:schemeClr>
                </a:solidFill>
              </a:rPr>
              <a:t>Responses</a:t>
            </a:r>
            <a:endParaRPr lang="fr-FR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(objets métier)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58018" y="1524252"/>
            <a:ext cx="1672332" cy="100356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7822261" y="1667718"/>
            <a:ext cx="174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solidFill>
                  <a:schemeClr val="accent2">
                    <a:lumMod val="75000"/>
                  </a:schemeClr>
                </a:solidFill>
              </a:rPr>
              <a:t>Sustainapp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 Boot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656609" y="1532013"/>
            <a:ext cx="1802698" cy="100356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9631012" y="1665319"/>
            <a:ext cx="1828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Services</a:t>
            </a:r>
          </a:p>
          <a:p>
            <a:pPr algn="ctr"/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(compressions...)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297872" y="3334926"/>
            <a:ext cx="1672332" cy="100356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4226751" y="3477611"/>
            <a:ext cx="1743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Services DAO</a:t>
            </a:r>
          </a:p>
          <a:p>
            <a:pPr algn="ctr"/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Repositories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45662" y="3334926"/>
            <a:ext cx="2041698" cy="100356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5974541" y="3477611"/>
            <a:ext cx="2112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Entities</a:t>
            </a:r>
            <a:endParaRPr lang="fr-F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(Objets de données)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729" y="4757654"/>
            <a:ext cx="2100346" cy="2100346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240" y="5908113"/>
            <a:ext cx="854898" cy="949887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8158481" y="3334926"/>
            <a:ext cx="1672332" cy="100356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8087360" y="3477611"/>
            <a:ext cx="174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Spécifications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25552" y="1305243"/>
            <a:ext cx="2913402" cy="121485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295830" y="1608327"/>
            <a:ext cx="2868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>
                <a:solidFill>
                  <a:schemeClr val="accent5">
                    <a:lumMod val="75000"/>
                  </a:schemeClr>
                </a:solidFill>
              </a:rPr>
              <a:t>Sustainapp</a:t>
            </a:r>
            <a:r>
              <a:rPr lang="fr-FR" sz="2800" dirty="0" smtClean="0">
                <a:solidFill>
                  <a:schemeClr val="accent5">
                    <a:lumMod val="75000"/>
                  </a:schemeClr>
                </a:solidFill>
              </a:rPr>
              <a:t> Mobile</a:t>
            </a:r>
          </a:p>
        </p:txBody>
      </p:sp>
      <p:cxnSp>
        <p:nvCxnSpPr>
          <p:cNvPr id="35" name="Connecteur droit avec flèche 34"/>
          <p:cNvCxnSpPr>
            <a:stCxn id="20" idx="1"/>
            <a:endCxn id="44" idx="3"/>
          </p:cNvCxnSpPr>
          <p:nvPr/>
        </p:nvCxnSpPr>
        <p:spPr>
          <a:xfrm flipH="1" flipV="1">
            <a:off x="3138954" y="1912671"/>
            <a:ext cx="1046654" cy="13709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27" idx="2"/>
            <a:endCxn id="3" idx="0"/>
          </p:cNvCxnSpPr>
          <p:nvPr/>
        </p:nvCxnSpPr>
        <p:spPr>
          <a:xfrm>
            <a:off x="5134038" y="4338491"/>
            <a:ext cx="172864" cy="41916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78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69</Words>
  <Application>Microsoft Office PowerPoint</Application>
  <PresentationFormat>Grand écran</PresentationFormat>
  <Paragraphs>33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Anas NEUMANN</dc:creator>
  <cp:lastModifiedBy>Anas NEUMANN</cp:lastModifiedBy>
  <cp:revision>4</cp:revision>
  <dcterms:created xsi:type="dcterms:W3CDTF">2017-06-09T19:56:24Z</dcterms:created>
  <dcterms:modified xsi:type="dcterms:W3CDTF">2017-06-09T20:16:29Z</dcterms:modified>
</cp:coreProperties>
</file>