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615315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DAAFF-4BFA-4947-A001-96028125EA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55375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7800" y="940680"/>
            <a:ext cx="55375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2E3911-CBAA-442D-A10D-662E2A37AE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0780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4532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2C068F-4B2F-4C18-B929-14B0F89FDF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180160" y="79596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052160" y="79596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07800" y="94068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2180160" y="94068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4052160" y="94068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4ED17B-B20C-46BD-BCBD-08B6DAD18B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4CBA4A-63B9-4C9D-ABC0-1FCADDC474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07800" y="706320"/>
            <a:ext cx="55375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E005A4-B3B7-4A61-A300-9E90689F26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553752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71BECB-F729-477B-BB11-8283530755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94B7A8-4863-41A6-9948-859C5F4B53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80B337-3D8D-49B0-8202-B7C7E76834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763560" y="88200"/>
            <a:ext cx="4625640" cy="7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CC7B0D-690A-406A-9521-6EED280BEB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0780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951FDC-3DFB-4E72-8856-5C125CDD6A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07800" y="706320"/>
            <a:ext cx="55375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799EC-EBB0-4240-938E-7707C93301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4532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B9554E-4AAE-4298-ABA2-1D64BF69C5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07800" y="940680"/>
            <a:ext cx="55375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4B4064-CCA1-4E9F-80A0-899D9875F4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55375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07800" y="940680"/>
            <a:ext cx="55375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940AE2-D361-47C6-BBE9-7D6EF86863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30780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14532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B15B9E-A27B-45FF-A07D-904B456849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180160" y="79596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052160" y="79596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307800" y="94068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2180160" y="94068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4052160" y="940680"/>
            <a:ext cx="17827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2AEEE9-92F7-4944-AD9D-386FEAB05A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553752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4801B3-6EB4-4075-9FAB-63282D16A7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B4AC2-BAD1-4F9D-B375-0DF26B9A57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424912-64A3-42BB-93B2-322D36E97D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63560" y="88200"/>
            <a:ext cx="4625640" cy="7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EAAF64-1071-47AE-A598-E96650AB9B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0780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A2387-02DA-41C9-B74B-1FE942C129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45320" y="94068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8D7FE9-B336-4DC6-805C-FCFF550987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3560" y="49680"/>
            <a:ext cx="46256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780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45320" y="795960"/>
            <a:ext cx="270216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07800" y="940680"/>
            <a:ext cx="553752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627077-029A-4C7E-A35C-15ED921B1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6149880" cy="359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33120" y="0"/>
            <a:ext cx="3119040" cy="3596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0" y="0"/>
            <a:ext cx="606960" cy="35964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g object 19"/>
          <p:cNvSpPr/>
          <p:nvPr/>
        </p:nvSpPr>
        <p:spPr>
          <a:xfrm>
            <a:off x="5286240" y="0"/>
            <a:ext cx="707040" cy="35964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63560" y="88200"/>
            <a:ext cx="462564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07800" y="795960"/>
            <a:ext cx="553752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2091960" y="3218400"/>
            <a:ext cx="196848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2"/>
          </p:nvPr>
        </p:nvSpPr>
        <p:spPr>
          <a:xfrm>
            <a:off x="307800" y="3218400"/>
            <a:ext cx="1414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4430160" y="3218400"/>
            <a:ext cx="1414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61667-7D38-4FA8-A9C2-EF5267571EB2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g object 16"/>
          <p:cNvSpPr/>
          <p:nvPr/>
        </p:nvSpPr>
        <p:spPr>
          <a:xfrm>
            <a:off x="0" y="0"/>
            <a:ext cx="6149880" cy="359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g object 17"/>
          <p:cNvSpPr/>
          <p:nvPr/>
        </p:nvSpPr>
        <p:spPr>
          <a:xfrm>
            <a:off x="33120" y="0"/>
            <a:ext cx="3119040" cy="3596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bg object 18"/>
          <p:cNvSpPr/>
          <p:nvPr/>
        </p:nvSpPr>
        <p:spPr>
          <a:xfrm>
            <a:off x="0" y="0"/>
            <a:ext cx="606960" cy="35964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bg object 19"/>
          <p:cNvSpPr/>
          <p:nvPr/>
        </p:nvSpPr>
        <p:spPr>
          <a:xfrm>
            <a:off x="5286240" y="0"/>
            <a:ext cx="707040" cy="35964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63560" y="88200"/>
            <a:ext cx="462564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07800" y="795960"/>
            <a:ext cx="553752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4"/>
          </p:nvPr>
        </p:nvSpPr>
        <p:spPr>
          <a:xfrm>
            <a:off x="2091960" y="3218400"/>
            <a:ext cx="196848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5"/>
          </p:nvPr>
        </p:nvSpPr>
        <p:spPr>
          <a:xfrm>
            <a:off x="307800" y="3218400"/>
            <a:ext cx="1414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6"/>
          </p:nvPr>
        </p:nvSpPr>
        <p:spPr>
          <a:xfrm>
            <a:off x="4430160" y="3218400"/>
            <a:ext cx="1414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84C01B-C03A-43CD-8432-6B1A88C537B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eigen.tuxfamily.org/dox/GettingStarted.html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Bild 4" descr="TUM_Glockenturm.tif"/>
          <p:cNvPicPr/>
          <p:nvPr/>
        </p:nvPicPr>
        <p:blipFill>
          <a:blip r:embed="rId1"/>
          <a:stretch/>
        </p:blipFill>
        <p:spPr>
          <a:xfrm>
            <a:off x="4219560" y="1812960"/>
            <a:ext cx="1738080" cy="1517040"/>
          </a:xfrm>
          <a:prstGeom prst="rect">
            <a:avLst/>
          </a:prstGeom>
          <a:ln w="0">
            <a:noFill/>
          </a:ln>
        </p:spPr>
      </p:pic>
      <p:sp>
        <p:nvSpPr>
          <p:cNvPr id="92" name="矩形 4"/>
          <p:cNvSpPr/>
          <p:nvPr/>
        </p:nvSpPr>
        <p:spPr>
          <a:xfrm>
            <a:off x="0" y="663480"/>
            <a:ext cx="6152760" cy="16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Computer Vision II: Multiple View Geometry (IN2228)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Exercise 00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Sergei Solonets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03 April 2023  12:00-13:30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矩形 1"/>
          <p:cNvSpPr/>
          <p:nvPr/>
        </p:nvSpPr>
        <p:spPr>
          <a:xfrm>
            <a:off x="181080" y="739800"/>
            <a:ext cx="41907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Comments on the first submission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First practical exercise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Theoretical exercise discussion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5" name="矩形 2"/>
          <p:cNvSpPr/>
          <p:nvPr/>
        </p:nvSpPr>
        <p:spPr>
          <a:xfrm>
            <a:off x="181080" y="370440"/>
            <a:ext cx="1676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Outline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文本框 1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01/44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矩形 3"/>
          <p:cNvSpPr/>
          <p:nvPr/>
        </p:nvSpPr>
        <p:spPr>
          <a:xfrm>
            <a:off x="181080" y="739800"/>
            <a:ext cx="41907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9" name="矩形 6"/>
          <p:cNvSpPr/>
          <p:nvPr/>
        </p:nvSpPr>
        <p:spPr>
          <a:xfrm>
            <a:off x="228600" y="1371600"/>
            <a:ext cx="540972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Not reading the input: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sum(a, b):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a+b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00" name="矩形 8"/>
          <p:cNvSpPr/>
          <p:nvPr/>
        </p:nvSpPr>
        <p:spPr>
          <a:xfrm>
            <a:off x="181080" y="358920"/>
            <a:ext cx="266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Common mistakes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文本框 2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03/44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矩形 16"/>
          <p:cNvSpPr/>
          <p:nvPr/>
        </p:nvSpPr>
        <p:spPr>
          <a:xfrm>
            <a:off x="181080" y="739800"/>
            <a:ext cx="41907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04" name="矩形 17"/>
          <p:cNvSpPr/>
          <p:nvPr/>
        </p:nvSpPr>
        <p:spPr>
          <a:xfrm>
            <a:off x="228600" y="1371600"/>
            <a:ext cx="540972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Reading from the file: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sum(a, b):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a+b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with open("1.in", "r") as file: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05" name="矩形 18"/>
          <p:cNvSpPr/>
          <p:nvPr/>
        </p:nvSpPr>
        <p:spPr>
          <a:xfrm>
            <a:off x="181080" y="358920"/>
            <a:ext cx="266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Common mistakes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文本框 6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03/44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矩形 5"/>
          <p:cNvSpPr/>
          <p:nvPr/>
        </p:nvSpPr>
        <p:spPr>
          <a:xfrm>
            <a:off x="181080" y="739800"/>
            <a:ext cx="41907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09" name="矩形 7"/>
          <p:cNvSpPr/>
          <p:nvPr/>
        </p:nvSpPr>
        <p:spPr>
          <a:xfrm>
            <a:off x="228600" y="1371600"/>
            <a:ext cx="540972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Outputting extra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characters: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sum(a, b):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a+b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 = input(“input your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numbers:”)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0" name="矩形 9"/>
          <p:cNvSpPr/>
          <p:nvPr/>
        </p:nvSpPr>
        <p:spPr>
          <a:xfrm>
            <a:off x="181080" y="358920"/>
            <a:ext cx="266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Common mistakes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文本框 3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03/44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矩形 10"/>
          <p:cNvSpPr/>
          <p:nvPr/>
        </p:nvSpPr>
        <p:spPr>
          <a:xfrm>
            <a:off x="181080" y="739800"/>
            <a:ext cx="41907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4" name="矩形 11"/>
          <p:cNvSpPr/>
          <p:nvPr/>
        </p:nvSpPr>
        <p:spPr>
          <a:xfrm>
            <a:off x="228600" y="1371600"/>
            <a:ext cx="540972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Parsing errors: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def sum(a, b):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return a+b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 = input()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 = input()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5" name="矩形 12"/>
          <p:cNvSpPr/>
          <p:nvPr/>
        </p:nvSpPr>
        <p:spPr>
          <a:xfrm>
            <a:off x="181080" y="358920"/>
            <a:ext cx="266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Common mistakes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文本框 4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03/44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矩形 13"/>
          <p:cNvSpPr/>
          <p:nvPr/>
        </p:nvSpPr>
        <p:spPr>
          <a:xfrm>
            <a:off x="181080" y="739800"/>
            <a:ext cx="41907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9" name="矩形 14"/>
          <p:cNvSpPr/>
          <p:nvPr/>
        </p:nvSpPr>
        <p:spPr>
          <a:xfrm>
            <a:off x="228600" y="914400"/>
            <a:ext cx="540972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Use provided test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cases: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python3 sol.py &lt; 1.in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./cppsolution &lt; 1.in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0" name="矩形 15"/>
          <p:cNvSpPr/>
          <p:nvPr/>
        </p:nvSpPr>
        <p:spPr>
          <a:xfrm>
            <a:off x="181080" y="358920"/>
            <a:ext cx="266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Tips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文本框 5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03/44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矩形 22"/>
          <p:cNvSpPr/>
          <p:nvPr/>
        </p:nvSpPr>
        <p:spPr>
          <a:xfrm>
            <a:off x="181080" y="739800"/>
            <a:ext cx="41907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4" name="矩形 23"/>
          <p:cNvSpPr/>
          <p:nvPr/>
        </p:nvSpPr>
        <p:spPr>
          <a:xfrm>
            <a:off x="228600" y="914400"/>
            <a:ext cx="5409720" cy="16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Don’t submit late: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:^)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Deadline: 11 AM CET, 17 May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5" name="矩形 24"/>
          <p:cNvSpPr/>
          <p:nvPr/>
        </p:nvSpPr>
        <p:spPr>
          <a:xfrm>
            <a:off x="181080" y="358920"/>
            <a:ext cx="266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Tips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文本框 8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03/44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38280" y="88200"/>
            <a:ext cx="127404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Computer </a:t>
            </a:r>
            <a:r>
              <a:rPr b="1" lang="en-US" sz="1050" spc="-15" strike="noStrike">
                <a:solidFill>
                  <a:srgbClr val="ffffff"/>
                </a:solidFill>
                <a:latin typeface="Calibri"/>
              </a:rPr>
              <a:t>Vision</a:t>
            </a:r>
            <a:r>
              <a:rPr b="1" lang="en-US" sz="105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050" spc="-32" strike="noStrike">
                <a:solidFill>
                  <a:srgbClr val="ffffff"/>
                </a:solidFill>
                <a:latin typeface="Calibri"/>
              </a:rPr>
              <a:t>Group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矩形 19"/>
          <p:cNvSpPr/>
          <p:nvPr/>
        </p:nvSpPr>
        <p:spPr>
          <a:xfrm>
            <a:off x="181080" y="739800"/>
            <a:ext cx="419076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9" name="矩形 20"/>
          <p:cNvSpPr/>
          <p:nvPr/>
        </p:nvSpPr>
        <p:spPr>
          <a:xfrm>
            <a:off x="228600" y="914400"/>
            <a:ext cx="5409720" cy="20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C++: Eigen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Tutorial: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hlinkClick r:id="rId1"/>
              </a:rPr>
              <a:t>https://eigen.tuxfamily.org/dox/GettingStarted.html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#include &lt;Eigen/Dense&gt;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Python: numpy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Noto Sans CJK SC"/>
              </a:rPr>
              <a:t>Tutorial: https://numpy.org/doc/stable/user/quickstart.html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import numpy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0" name="矩形 21"/>
          <p:cNvSpPr/>
          <p:nvPr/>
        </p:nvSpPr>
        <p:spPr>
          <a:xfrm>
            <a:off x="181080" y="358920"/>
            <a:ext cx="416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Libraries for working with linear algebra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文本框 7"/>
          <p:cNvSpPr/>
          <p:nvPr/>
        </p:nvSpPr>
        <p:spPr>
          <a:xfrm>
            <a:off x="5743440" y="3282840"/>
            <a:ext cx="4568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03/44</a:t>
            </a:r>
            <a:endParaRPr b="0" lang="en-US" sz="7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Application>LibreOffice/7.3.7.2$Linux_X86_64 LibreOffice_project/30$Build-2</Application>
  <AppVersion>15.0000</AppVersion>
  <Words>1964</Words>
  <Paragraphs>454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2022-07-25T18:27:40Z</dcterms:created>
  <dc:creator>Roger</dc:creator>
  <dc:description/>
  <dc:language>en-US</dc:language>
  <cp:lastModifiedBy/>
  <dcterms:modified xsi:type="dcterms:W3CDTF">2023-05-03T14:06:32Z</dcterms:modified>
  <cp:revision>268</cp:revision>
  <dc:subject/>
  <dc:title>Computer Vision 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2018-09-21T00:00:00Z</vt:filetime>
  </property>
  <property fmtid="{D5CDD505-2E9C-101B-9397-08002B2CF9AE}" pid="5" name="MMClips">
    <vt:i4>5</vt:i4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45</vt:i4>
  </property>
</Properties>
</file>