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80" r:id="rId2"/>
    <p:sldId id="265" r:id="rId3"/>
    <p:sldId id="261" r:id="rId4"/>
    <p:sldId id="285" r:id="rId5"/>
    <p:sldId id="286" r:id="rId6"/>
    <p:sldId id="282" r:id="rId7"/>
    <p:sldId id="275" r:id="rId8"/>
    <p:sldId id="274" r:id="rId9"/>
    <p:sldId id="270" r:id="rId10"/>
    <p:sldId id="283" r:id="rId11"/>
    <p:sldId id="284" r:id="rId12"/>
    <p:sldId id="273" r:id="rId13"/>
    <p:sldId id="278" r:id="rId14"/>
    <p:sldId id="279" r:id="rId15"/>
    <p:sldId id="287" r:id="rId16"/>
    <p:sldId id="28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04FBC9-F8EE-49A5-878A-0A14469D56B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04E96A0-84C6-4AC2-B980-0E044031C3CD}">
      <dgm:prSet/>
      <dgm:spPr/>
      <dgm:t>
        <a:bodyPr/>
        <a:lstStyle/>
        <a:p>
          <a:pPr>
            <a:defRPr cap="all"/>
          </a:pPr>
          <a:r>
            <a:rPr lang="en-US" b="1" spc="150" dirty="0">
              <a:solidFill>
                <a:schemeClr val="tx1">
                  <a:lumMod val="75000"/>
                  <a:lumOff val="25000"/>
                </a:schemeClr>
              </a:solidFill>
            </a:rPr>
            <a:t>Anas Ayman</a:t>
          </a:r>
          <a:endParaRPr lang="en-US" dirty="0"/>
        </a:p>
      </dgm:t>
    </dgm:pt>
    <dgm:pt modelId="{5368ABFC-5992-4B34-8561-D2B8EC26C447}" type="parTrans" cxnId="{D3EE5445-A5F1-4B5A-92FC-4996681C2F82}">
      <dgm:prSet/>
      <dgm:spPr/>
      <dgm:t>
        <a:bodyPr/>
        <a:lstStyle/>
        <a:p>
          <a:endParaRPr lang="en-US"/>
        </a:p>
      </dgm:t>
    </dgm:pt>
    <dgm:pt modelId="{D19278F3-7ABE-4413-84EE-1289DD3ED376}" type="sibTrans" cxnId="{D3EE5445-A5F1-4B5A-92FC-4996681C2F82}">
      <dgm:prSet/>
      <dgm:spPr/>
      <dgm:t>
        <a:bodyPr/>
        <a:lstStyle/>
        <a:p>
          <a:endParaRPr lang="en-US"/>
        </a:p>
      </dgm:t>
    </dgm:pt>
    <dgm:pt modelId="{D235B5C3-C6F0-4FD1-AE9C-474953565A7C}">
      <dgm:prSet/>
      <dgm:spPr/>
      <dgm:t>
        <a:bodyPr/>
        <a:lstStyle/>
        <a:p>
          <a:pPr>
            <a:defRPr cap="all"/>
          </a:pPr>
          <a:r>
            <a:rPr lang="en-US" b="1" spc="150" dirty="0">
              <a:solidFill>
                <a:schemeClr val="tx1">
                  <a:lumMod val="75000"/>
                  <a:lumOff val="25000"/>
                </a:schemeClr>
              </a:solidFill>
            </a:rPr>
            <a:t>Youssef Salah</a:t>
          </a:r>
          <a:endParaRPr lang="en-US" dirty="0"/>
        </a:p>
      </dgm:t>
    </dgm:pt>
    <dgm:pt modelId="{2E877E59-2B5E-491A-AD6B-660EEF915BEA}" type="parTrans" cxnId="{0C3B3A8E-BAE6-4E22-ADB8-CC5ACE09B2F7}">
      <dgm:prSet/>
      <dgm:spPr/>
      <dgm:t>
        <a:bodyPr/>
        <a:lstStyle/>
        <a:p>
          <a:endParaRPr lang="en-US"/>
        </a:p>
      </dgm:t>
    </dgm:pt>
    <dgm:pt modelId="{D3DC8EE6-FE50-4301-A69B-708DF1835A0D}" type="sibTrans" cxnId="{0C3B3A8E-BAE6-4E22-ADB8-CC5ACE09B2F7}">
      <dgm:prSet/>
      <dgm:spPr/>
      <dgm:t>
        <a:bodyPr/>
        <a:lstStyle/>
        <a:p>
          <a:endParaRPr lang="en-US"/>
        </a:p>
      </dgm:t>
    </dgm:pt>
    <dgm:pt modelId="{02CC00F6-1D9A-4BAD-B099-E6E04227C97D}">
      <dgm:prSet/>
      <dgm:spPr/>
      <dgm:t>
        <a:bodyPr/>
        <a:lstStyle/>
        <a:p>
          <a:pPr>
            <a:defRPr cap="all"/>
          </a:pPr>
          <a:r>
            <a:rPr lang="en-US" b="1" spc="150" dirty="0">
              <a:solidFill>
                <a:schemeClr val="tx1">
                  <a:lumMod val="75000"/>
                  <a:lumOff val="25000"/>
                </a:schemeClr>
              </a:solidFill>
            </a:rPr>
            <a:t>Ahmed Adel</a:t>
          </a:r>
          <a:endParaRPr lang="en-US" dirty="0"/>
        </a:p>
      </dgm:t>
    </dgm:pt>
    <dgm:pt modelId="{485AEC1C-0E5F-4942-8A2F-2F4EF5446561}" type="parTrans" cxnId="{7DACD406-0E15-4B3F-A0C3-4FF81B45A7B1}">
      <dgm:prSet/>
      <dgm:spPr/>
      <dgm:t>
        <a:bodyPr/>
        <a:lstStyle/>
        <a:p>
          <a:endParaRPr lang="en-US"/>
        </a:p>
      </dgm:t>
    </dgm:pt>
    <dgm:pt modelId="{6DD9E36E-7DE6-4ADD-AA4C-760CD0FDC0AC}" type="sibTrans" cxnId="{7DACD406-0E15-4B3F-A0C3-4FF81B45A7B1}">
      <dgm:prSet/>
      <dgm:spPr/>
      <dgm:t>
        <a:bodyPr/>
        <a:lstStyle/>
        <a:p>
          <a:endParaRPr lang="en-US"/>
        </a:p>
      </dgm:t>
    </dgm:pt>
    <dgm:pt modelId="{AEA6D6F7-7E8D-4B29-A9F0-80A8B1B24143}">
      <dgm:prSet/>
      <dgm:spPr/>
      <dgm:t>
        <a:bodyPr/>
        <a:lstStyle/>
        <a:p>
          <a:r>
            <a:rPr lang="en-US" b="1" spc="150" dirty="0">
              <a:solidFill>
                <a:schemeClr val="tx1">
                  <a:lumMod val="75000"/>
                  <a:lumOff val="25000"/>
                </a:schemeClr>
              </a:solidFill>
            </a:rPr>
            <a:t>AHMED KHEDR</a:t>
          </a:r>
          <a:endParaRPr lang="en-US" dirty="0"/>
        </a:p>
      </dgm:t>
    </dgm:pt>
    <dgm:pt modelId="{7411F2B4-C189-4682-B46D-89D2E532C527}" type="parTrans" cxnId="{F403A96F-3EE1-4AA6-BFF6-32D0C50B4268}">
      <dgm:prSet/>
      <dgm:spPr/>
      <dgm:t>
        <a:bodyPr/>
        <a:lstStyle/>
        <a:p>
          <a:endParaRPr lang="en-US"/>
        </a:p>
      </dgm:t>
    </dgm:pt>
    <dgm:pt modelId="{A0B11123-C636-414F-9DD3-94FC4A768522}" type="sibTrans" cxnId="{F403A96F-3EE1-4AA6-BFF6-32D0C50B4268}">
      <dgm:prSet/>
      <dgm:spPr/>
      <dgm:t>
        <a:bodyPr/>
        <a:lstStyle/>
        <a:p>
          <a:endParaRPr lang="en-US"/>
        </a:p>
      </dgm:t>
    </dgm:pt>
    <dgm:pt modelId="{4DFF5582-A477-478D-884C-F3DABC2340C3}" type="pres">
      <dgm:prSet presAssocID="{6204FBC9-F8EE-49A5-878A-0A14469D56B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F7346D2-8A32-4FC0-A3FF-EF4B0A648BF1}" type="pres">
      <dgm:prSet presAssocID="{A04E96A0-84C6-4AC2-B980-0E044031C3CD}" presName="hierRoot1" presStyleCnt="0"/>
      <dgm:spPr/>
    </dgm:pt>
    <dgm:pt modelId="{31A656DB-FEC2-4791-9913-A13072FC702F}" type="pres">
      <dgm:prSet presAssocID="{A04E96A0-84C6-4AC2-B980-0E044031C3CD}" presName="composite" presStyleCnt="0"/>
      <dgm:spPr/>
    </dgm:pt>
    <dgm:pt modelId="{97E8B000-B029-4E16-9982-C36FB9353190}" type="pres">
      <dgm:prSet presAssocID="{A04E96A0-84C6-4AC2-B980-0E044031C3CD}" presName="background" presStyleLbl="node0" presStyleIdx="0" presStyleCnt="4"/>
      <dgm:spPr/>
    </dgm:pt>
    <dgm:pt modelId="{C710D81F-73FC-4CB8-A35E-F5816F355A67}" type="pres">
      <dgm:prSet presAssocID="{A04E96A0-84C6-4AC2-B980-0E044031C3CD}" presName="text" presStyleLbl="fgAcc0" presStyleIdx="0" presStyleCnt="4" custLinFactNeighborX="10820" custLinFactNeighborY="-68393">
        <dgm:presLayoutVars>
          <dgm:chPref val="3"/>
        </dgm:presLayoutVars>
      </dgm:prSet>
      <dgm:spPr/>
    </dgm:pt>
    <dgm:pt modelId="{282D6C23-30B5-40DB-BDD2-BE26632C74B1}" type="pres">
      <dgm:prSet presAssocID="{A04E96A0-84C6-4AC2-B980-0E044031C3CD}" presName="hierChild2" presStyleCnt="0"/>
      <dgm:spPr/>
    </dgm:pt>
    <dgm:pt modelId="{37EC521B-D2B7-44ED-BA7F-8A0ED5A289E8}" type="pres">
      <dgm:prSet presAssocID="{D235B5C3-C6F0-4FD1-AE9C-474953565A7C}" presName="hierRoot1" presStyleCnt="0"/>
      <dgm:spPr/>
    </dgm:pt>
    <dgm:pt modelId="{E20C4217-E7AE-4A3C-80EE-5F261D0728EE}" type="pres">
      <dgm:prSet presAssocID="{D235B5C3-C6F0-4FD1-AE9C-474953565A7C}" presName="composite" presStyleCnt="0"/>
      <dgm:spPr/>
    </dgm:pt>
    <dgm:pt modelId="{A110759B-8B5F-4465-941D-EA67E92A0AC5}" type="pres">
      <dgm:prSet presAssocID="{D235B5C3-C6F0-4FD1-AE9C-474953565A7C}" presName="background" presStyleLbl="node0" presStyleIdx="1" presStyleCnt="4"/>
      <dgm:spPr/>
    </dgm:pt>
    <dgm:pt modelId="{5701595E-804D-4E19-888F-998648D24540}" type="pres">
      <dgm:prSet presAssocID="{D235B5C3-C6F0-4FD1-AE9C-474953565A7C}" presName="text" presStyleLbl="fgAcc0" presStyleIdx="1" presStyleCnt="4" custLinFactX="-11402" custLinFactNeighborX="-100000" custLinFactNeighborY="61603">
        <dgm:presLayoutVars>
          <dgm:chPref val="3"/>
        </dgm:presLayoutVars>
      </dgm:prSet>
      <dgm:spPr/>
    </dgm:pt>
    <dgm:pt modelId="{4C26590B-4B48-4319-B2FD-FD681193988E}" type="pres">
      <dgm:prSet presAssocID="{D235B5C3-C6F0-4FD1-AE9C-474953565A7C}" presName="hierChild2" presStyleCnt="0"/>
      <dgm:spPr/>
    </dgm:pt>
    <dgm:pt modelId="{8541EB78-0AD1-49FB-9AEA-27799AC73F87}" type="pres">
      <dgm:prSet presAssocID="{02CC00F6-1D9A-4BAD-B099-E6E04227C97D}" presName="hierRoot1" presStyleCnt="0"/>
      <dgm:spPr/>
    </dgm:pt>
    <dgm:pt modelId="{A7EED9D9-0E6C-4532-9D0C-B406AD5C7DC6}" type="pres">
      <dgm:prSet presAssocID="{02CC00F6-1D9A-4BAD-B099-E6E04227C97D}" presName="composite" presStyleCnt="0"/>
      <dgm:spPr/>
    </dgm:pt>
    <dgm:pt modelId="{AA4EBE36-AA20-4D41-9E20-2AE6D3F8405C}" type="pres">
      <dgm:prSet presAssocID="{02CC00F6-1D9A-4BAD-B099-E6E04227C97D}" presName="background" presStyleLbl="node0" presStyleIdx="2" presStyleCnt="4"/>
      <dgm:spPr/>
    </dgm:pt>
    <dgm:pt modelId="{DD197D5E-80E6-4FAE-AA8D-39CEF740B82D}" type="pres">
      <dgm:prSet presAssocID="{02CC00F6-1D9A-4BAD-B099-E6E04227C97D}" presName="text" presStyleLbl="fgAcc0" presStyleIdx="2" presStyleCnt="4" custLinFactX="-14514" custLinFactNeighborX="-100000" custLinFactNeighborY="-68393">
        <dgm:presLayoutVars>
          <dgm:chPref val="3"/>
        </dgm:presLayoutVars>
      </dgm:prSet>
      <dgm:spPr/>
    </dgm:pt>
    <dgm:pt modelId="{2EA05E40-8215-4433-8949-DD9E46601865}" type="pres">
      <dgm:prSet presAssocID="{02CC00F6-1D9A-4BAD-B099-E6E04227C97D}" presName="hierChild2" presStyleCnt="0"/>
      <dgm:spPr/>
    </dgm:pt>
    <dgm:pt modelId="{FE20C02E-505E-4E2D-BCA4-DDEB69B4D502}" type="pres">
      <dgm:prSet presAssocID="{AEA6D6F7-7E8D-4B29-A9F0-80A8B1B24143}" presName="hierRoot1" presStyleCnt="0"/>
      <dgm:spPr/>
    </dgm:pt>
    <dgm:pt modelId="{60D4174E-08C8-4114-B50B-6B59247C4435}" type="pres">
      <dgm:prSet presAssocID="{AEA6D6F7-7E8D-4B29-A9F0-80A8B1B24143}" presName="composite" presStyleCnt="0"/>
      <dgm:spPr/>
    </dgm:pt>
    <dgm:pt modelId="{252C34AF-C9B7-4CB2-8E7E-228BF3922C3D}" type="pres">
      <dgm:prSet presAssocID="{AEA6D6F7-7E8D-4B29-A9F0-80A8B1B24143}" presName="background" presStyleLbl="node0" presStyleIdx="3" presStyleCnt="4"/>
      <dgm:spPr/>
    </dgm:pt>
    <dgm:pt modelId="{571C396F-66E5-4000-A8CB-63660628848D}" type="pres">
      <dgm:prSet presAssocID="{AEA6D6F7-7E8D-4B29-A9F0-80A8B1B24143}" presName="text" presStyleLbl="fgAcc0" presStyleIdx="3" presStyleCnt="4" custLinFactX="-100000" custLinFactNeighborX="-131904" custLinFactNeighborY="61603">
        <dgm:presLayoutVars>
          <dgm:chPref val="3"/>
        </dgm:presLayoutVars>
      </dgm:prSet>
      <dgm:spPr/>
    </dgm:pt>
    <dgm:pt modelId="{81092A59-3D4F-416C-B358-17DC60D6C44E}" type="pres">
      <dgm:prSet presAssocID="{AEA6D6F7-7E8D-4B29-A9F0-80A8B1B24143}" presName="hierChild2" presStyleCnt="0"/>
      <dgm:spPr/>
    </dgm:pt>
  </dgm:ptLst>
  <dgm:cxnLst>
    <dgm:cxn modelId="{7DACD406-0E15-4B3F-A0C3-4FF81B45A7B1}" srcId="{6204FBC9-F8EE-49A5-878A-0A14469D56B6}" destId="{02CC00F6-1D9A-4BAD-B099-E6E04227C97D}" srcOrd="2" destOrd="0" parTransId="{485AEC1C-0E5F-4942-8A2F-2F4EF5446561}" sibTransId="{6DD9E36E-7DE6-4ADD-AA4C-760CD0FDC0AC}"/>
    <dgm:cxn modelId="{064FDB0A-D364-4BCB-9022-3A9B619BA054}" type="presOf" srcId="{A04E96A0-84C6-4AC2-B980-0E044031C3CD}" destId="{C710D81F-73FC-4CB8-A35E-F5816F355A67}" srcOrd="0" destOrd="0" presId="urn:microsoft.com/office/officeart/2005/8/layout/hierarchy1"/>
    <dgm:cxn modelId="{D3EE5445-A5F1-4B5A-92FC-4996681C2F82}" srcId="{6204FBC9-F8EE-49A5-878A-0A14469D56B6}" destId="{A04E96A0-84C6-4AC2-B980-0E044031C3CD}" srcOrd="0" destOrd="0" parTransId="{5368ABFC-5992-4B34-8561-D2B8EC26C447}" sibTransId="{D19278F3-7ABE-4413-84EE-1289DD3ED376}"/>
    <dgm:cxn modelId="{7813066E-4698-4074-86D9-56AFBD938012}" type="presOf" srcId="{D235B5C3-C6F0-4FD1-AE9C-474953565A7C}" destId="{5701595E-804D-4E19-888F-998648D24540}" srcOrd="0" destOrd="0" presId="urn:microsoft.com/office/officeart/2005/8/layout/hierarchy1"/>
    <dgm:cxn modelId="{F403A96F-3EE1-4AA6-BFF6-32D0C50B4268}" srcId="{6204FBC9-F8EE-49A5-878A-0A14469D56B6}" destId="{AEA6D6F7-7E8D-4B29-A9F0-80A8B1B24143}" srcOrd="3" destOrd="0" parTransId="{7411F2B4-C189-4682-B46D-89D2E532C527}" sibTransId="{A0B11123-C636-414F-9DD3-94FC4A768522}"/>
    <dgm:cxn modelId="{3D915176-81D5-4859-A8E6-A624EB34EDE6}" type="presOf" srcId="{AEA6D6F7-7E8D-4B29-A9F0-80A8B1B24143}" destId="{571C396F-66E5-4000-A8CB-63660628848D}" srcOrd="0" destOrd="0" presId="urn:microsoft.com/office/officeart/2005/8/layout/hierarchy1"/>
    <dgm:cxn modelId="{B7800E85-4DFE-43A1-9778-4F3048032CFF}" type="presOf" srcId="{02CC00F6-1D9A-4BAD-B099-E6E04227C97D}" destId="{DD197D5E-80E6-4FAE-AA8D-39CEF740B82D}" srcOrd="0" destOrd="0" presId="urn:microsoft.com/office/officeart/2005/8/layout/hierarchy1"/>
    <dgm:cxn modelId="{0C3B3A8E-BAE6-4E22-ADB8-CC5ACE09B2F7}" srcId="{6204FBC9-F8EE-49A5-878A-0A14469D56B6}" destId="{D235B5C3-C6F0-4FD1-AE9C-474953565A7C}" srcOrd="1" destOrd="0" parTransId="{2E877E59-2B5E-491A-AD6B-660EEF915BEA}" sibTransId="{D3DC8EE6-FE50-4301-A69B-708DF1835A0D}"/>
    <dgm:cxn modelId="{5BB454B0-B8AC-4B8D-B97F-83C5400B702D}" type="presOf" srcId="{6204FBC9-F8EE-49A5-878A-0A14469D56B6}" destId="{4DFF5582-A477-478D-884C-F3DABC2340C3}" srcOrd="0" destOrd="0" presId="urn:microsoft.com/office/officeart/2005/8/layout/hierarchy1"/>
    <dgm:cxn modelId="{81DB4BF3-1F5A-470F-AF78-61D7716AD94A}" type="presParOf" srcId="{4DFF5582-A477-478D-884C-F3DABC2340C3}" destId="{0F7346D2-8A32-4FC0-A3FF-EF4B0A648BF1}" srcOrd="0" destOrd="0" presId="urn:microsoft.com/office/officeart/2005/8/layout/hierarchy1"/>
    <dgm:cxn modelId="{04EEE9E7-2238-4EB9-818D-7FBCE6AD4057}" type="presParOf" srcId="{0F7346D2-8A32-4FC0-A3FF-EF4B0A648BF1}" destId="{31A656DB-FEC2-4791-9913-A13072FC702F}" srcOrd="0" destOrd="0" presId="urn:microsoft.com/office/officeart/2005/8/layout/hierarchy1"/>
    <dgm:cxn modelId="{CC1D3244-AFBC-4751-8CC3-BF9724EB3475}" type="presParOf" srcId="{31A656DB-FEC2-4791-9913-A13072FC702F}" destId="{97E8B000-B029-4E16-9982-C36FB9353190}" srcOrd="0" destOrd="0" presId="urn:microsoft.com/office/officeart/2005/8/layout/hierarchy1"/>
    <dgm:cxn modelId="{E541F524-0942-4D37-9736-9A3E7608DD0F}" type="presParOf" srcId="{31A656DB-FEC2-4791-9913-A13072FC702F}" destId="{C710D81F-73FC-4CB8-A35E-F5816F355A67}" srcOrd="1" destOrd="0" presId="urn:microsoft.com/office/officeart/2005/8/layout/hierarchy1"/>
    <dgm:cxn modelId="{635D072E-2A87-4C43-A6A0-F3563BA4BC5C}" type="presParOf" srcId="{0F7346D2-8A32-4FC0-A3FF-EF4B0A648BF1}" destId="{282D6C23-30B5-40DB-BDD2-BE26632C74B1}" srcOrd="1" destOrd="0" presId="urn:microsoft.com/office/officeart/2005/8/layout/hierarchy1"/>
    <dgm:cxn modelId="{468F16DD-2946-4C89-9E8F-2566E7B8AFDD}" type="presParOf" srcId="{4DFF5582-A477-478D-884C-F3DABC2340C3}" destId="{37EC521B-D2B7-44ED-BA7F-8A0ED5A289E8}" srcOrd="1" destOrd="0" presId="urn:microsoft.com/office/officeart/2005/8/layout/hierarchy1"/>
    <dgm:cxn modelId="{9292C3C2-5A6C-4E25-ABFB-7069270C5C8C}" type="presParOf" srcId="{37EC521B-D2B7-44ED-BA7F-8A0ED5A289E8}" destId="{E20C4217-E7AE-4A3C-80EE-5F261D0728EE}" srcOrd="0" destOrd="0" presId="urn:microsoft.com/office/officeart/2005/8/layout/hierarchy1"/>
    <dgm:cxn modelId="{D8417EC1-BB78-44CC-847D-444A2AD9560B}" type="presParOf" srcId="{E20C4217-E7AE-4A3C-80EE-5F261D0728EE}" destId="{A110759B-8B5F-4465-941D-EA67E92A0AC5}" srcOrd="0" destOrd="0" presId="urn:microsoft.com/office/officeart/2005/8/layout/hierarchy1"/>
    <dgm:cxn modelId="{AC63AC8A-08F9-4A86-8C90-881C0ED7453B}" type="presParOf" srcId="{E20C4217-E7AE-4A3C-80EE-5F261D0728EE}" destId="{5701595E-804D-4E19-888F-998648D24540}" srcOrd="1" destOrd="0" presId="urn:microsoft.com/office/officeart/2005/8/layout/hierarchy1"/>
    <dgm:cxn modelId="{474FB4F2-6C91-4BFC-A319-DEC3BE663B44}" type="presParOf" srcId="{37EC521B-D2B7-44ED-BA7F-8A0ED5A289E8}" destId="{4C26590B-4B48-4319-B2FD-FD681193988E}" srcOrd="1" destOrd="0" presId="urn:microsoft.com/office/officeart/2005/8/layout/hierarchy1"/>
    <dgm:cxn modelId="{1D227F4B-FD9F-4F24-BCA4-E55421768135}" type="presParOf" srcId="{4DFF5582-A477-478D-884C-F3DABC2340C3}" destId="{8541EB78-0AD1-49FB-9AEA-27799AC73F87}" srcOrd="2" destOrd="0" presId="urn:microsoft.com/office/officeart/2005/8/layout/hierarchy1"/>
    <dgm:cxn modelId="{EB50E9F1-2909-42C7-B38F-056A7222F584}" type="presParOf" srcId="{8541EB78-0AD1-49FB-9AEA-27799AC73F87}" destId="{A7EED9D9-0E6C-4532-9D0C-B406AD5C7DC6}" srcOrd="0" destOrd="0" presId="urn:microsoft.com/office/officeart/2005/8/layout/hierarchy1"/>
    <dgm:cxn modelId="{5CCC5A20-3CE0-4387-B504-D826DD47133F}" type="presParOf" srcId="{A7EED9D9-0E6C-4532-9D0C-B406AD5C7DC6}" destId="{AA4EBE36-AA20-4D41-9E20-2AE6D3F8405C}" srcOrd="0" destOrd="0" presId="urn:microsoft.com/office/officeart/2005/8/layout/hierarchy1"/>
    <dgm:cxn modelId="{C2C9AF94-E4BE-4426-886C-F5574B49357B}" type="presParOf" srcId="{A7EED9D9-0E6C-4532-9D0C-B406AD5C7DC6}" destId="{DD197D5E-80E6-4FAE-AA8D-39CEF740B82D}" srcOrd="1" destOrd="0" presId="urn:microsoft.com/office/officeart/2005/8/layout/hierarchy1"/>
    <dgm:cxn modelId="{FF75CBB8-DF8B-4C7C-B18D-D9A135B411E6}" type="presParOf" srcId="{8541EB78-0AD1-49FB-9AEA-27799AC73F87}" destId="{2EA05E40-8215-4433-8949-DD9E46601865}" srcOrd="1" destOrd="0" presId="urn:microsoft.com/office/officeart/2005/8/layout/hierarchy1"/>
    <dgm:cxn modelId="{6D06016F-4347-4494-AE74-B2B2267DC5E6}" type="presParOf" srcId="{4DFF5582-A477-478D-884C-F3DABC2340C3}" destId="{FE20C02E-505E-4E2D-BCA4-DDEB69B4D502}" srcOrd="3" destOrd="0" presId="urn:microsoft.com/office/officeart/2005/8/layout/hierarchy1"/>
    <dgm:cxn modelId="{7DE413EE-3E37-4971-B7B7-FA7EF563AD67}" type="presParOf" srcId="{FE20C02E-505E-4E2D-BCA4-DDEB69B4D502}" destId="{60D4174E-08C8-4114-B50B-6B59247C4435}" srcOrd="0" destOrd="0" presId="urn:microsoft.com/office/officeart/2005/8/layout/hierarchy1"/>
    <dgm:cxn modelId="{738A86D5-39D6-4895-82EB-5520DEF94A7D}" type="presParOf" srcId="{60D4174E-08C8-4114-B50B-6B59247C4435}" destId="{252C34AF-C9B7-4CB2-8E7E-228BF3922C3D}" srcOrd="0" destOrd="0" presId="urn:microsoft.com/office/officeart/2005/8/layout/hierarchy1"/>
    <dgm:cxn modelId="{EB5D58D9-96CB-437C-ADAD-4076DE8626EF}" type="presParOf" srcId="{60D4174E-08C8-4114-B50B-6B59247C4435}" destId="{571C396F-66E5-4000-A8CB-63660628848D}" srcOrd="1" destOrd="0" presId="urn:microsoft.com/office/officeart/2005/8/layout/hierarchy1"/>
    <dgm:cxn modelId="{B29391AE-E2FC-4716-AC69-2C13E033D100}" type="presParOf" srcId="{FE20C02E-505E-4E2D-BCA4-DDEB69B4D502}" destId="{81092A59-3D4F-416C-B358-17DC60D6C44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204FBC9-F8EE-49A5-878A-0A14469D56B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04E96A0-84C6-4AC2-B980-0E044031C3CD}">
      <dgm:prSet/>
      <dgm:spPr/>
      <dgm:t>
        <a:bodyPr/>
        <a:lstStyle/>
        <a:p>
          <a:pPr>
            <a:defRPr cap="all"/>
          </a:pPr>
          <a:r>
            <a:rPr lang="en-US" dirty="0"/>
            <a:t>LCD &amp; Keypad specs</a:t>
          </a:r>
        </a:p>
      </dgm:t>
    </dgm:pt>
    <dgm:pt modelId="{5368ABFC-5992-4B34-8561-D2B8EC26C447}" type="parTrans" cxnId="{D3EE5445-A5F1-4B5A-92FC-4996681C2F82}">
      <dgm:prSet/>
      <dgm:spPr/>
      <dgm:t>
        <a:bodyPr/>
        <a:lstStyle/>
        <a:p>
          <a:endParaRPr lang="en-US"/>
        </a:p>
      </dgm:t>
    </dgm:pt>
    <dgm:pt modelId="{D19278F3-7ABE-4413-84EE-1289DD3ED376}" type="sibTrans" cxnId="{D3EE5445-A5F1-4B5A-92FC-4996681C2F82}">
      <dgm:prSet/>
      <dgm:spPr/>
      <dgm:t>
        <a:bodyPr/>
        <a:lstStyle/>
        <a:p>
          <a:endParaRPr lang="en-US"/>
        </a:p>
      </dgm:t>
    </dgm:pt>
    <dgm:pt modelId="{D235B5C3-C6F0-4FD1-AE9C-474953565A7C}">
      <dgm:prSet/>
      <dgm:spPr/>
      <dgm:t>
        <a:bodyPr/>
        <a:lstStyle/>
        <a:p>
          <a:pPr>
            <a:defRPr cap="all"/>
          </a:pPr>
          <a:r>
            <a:rPr lang="en-US" dirty="0"/>
            <a:t>LCD Mode (4-bit / 8-bit)</a:t>
          </a:r>
        </a:p>
      </dgm:t>
    </dgm:pt>
    <dgm:pt modelId="{2E877E59-2B5E-491A-AD6B-660EEF915BEA}" type="parTrans" cxnId="{0C3B3A8E-BAE6-4E22-ADB8-CC5ACE09B2F7}">
      <dgm:prSet/>
      <dgm:spPr/>
      <dgm:t>
        <a:bodyPr/>
        <a:lstStyle/>
        <a:p>
          <a:endParaRPr lang="en-US"/>
        </a:p>
      </dgm:t>
    </dgm:pt>
    <dgm:pt modelId="{D3DC8EE6-FE50-4301-A69B-708DF1835A0D}" type="sibTrans" cxnId="{0C3B3A8E-BAE6-4E22-ADB8-CC5ACE09B2F7}">
      <dgm:prSet/>
      <dgm:spPr/>
      <dgm:t>
        <a:bodyPr/>
        <a:lstStyle/>
        <a:p>
          <a:endParaRPr lang="en-US"/>
        </a:p>
      </dgm:t>
    </dgm:pt>
    <dgm:pt modelId="{02CC00F6-1D9A-4BAD-B099-E6E04227C97D}">
      <dgm:prSet/>
      <dgm:spPr/>
      <dgm:t>
        <a:bodyPr/>
        <a:lstStyle/>
        <a:p>
          <a:pPr>
            <a:defRPr cap="all"/>
          </a:pPr>
          <a:r>
            <a:rPr lang="en-US" dirty="0"/>
            <a:t>Interfacing Mode (Admin/User).</a:t>
          </a:r>
        </a:p>
      </dgm:t>
    </dgm:pt>
    <dgm:pt modelId="{485AEC1C-0E5F-4942-8A2F-2F4EF5446561}" type="parTrans" cxnId="{7DACD406-0E15-4B3F-A0C3-4FF81B45A7B1}">
      <dgm:prSet/>
      <dgm:spPr/>
      <dgm:t>
        <a:bodyPr/>
        <a:lstStyle/>
        <a:p>
          <a:endParaRPr lang="en-US"/>
        </a:p>
      </dgm:t>
    </dgm:pt>
    <dgm:pt modelId="{6DD9E36E-7DE6-4ADD-AA4C-760CD0FDC0AC}" type="sibTrans" cxnId="{7DACD406-0E15-4B3F-A0C3-4FF81B45A7B1}">
      <dgm:prSet/>
      <dgm:spPr/>
      <dgm:t>
        <a:bodyPr/>
        <a:lstStyle/>
        <a:p>
          <a:endParaRPr lang="en-US"/>
        </a:p>
      </dgm:t>
    </dgm:pt>
    <dgm:pt modelId="{D7DBA70C-78AF-4B07-8AA4-DDFAA7ED5DBE}">
      <dgm:prSet/>
      <dgm:spPr/>
      <dgm:t>
        <a:bodyPr/>
        <a:lstStyle/>
        <a:p>
          <a:r>
            <a:rPr lang="en-US" dirty="0"/>
            <a:t>When to use LCD &amp; Keypad ?</a:t>
          </a:r>
        </a:p>
      </dgm:t>
    </dgm:pt>
    <dgm:pt modelId="{7BB1B73E-AF35-4239-9C60-DA090A9D62F2}" type="parTrans" cxnId="{ED4C0E1D-E345-4FB5-88B0-5A34C276EF84}">
      <dgm:prSet/>
      <dgm:spPr/>
      <dgm:t>
        <a:bodyPr/>
        <a:lstStyle/>
        <a:p>
          <a:endParaRPr lang="en-US"/>
        </a:p>
      </dgm:t>
    </dgm:pt>
    <dgm:pt modelId="{9F46EA5C-3130-4ED1-A4F1-6ECF22CC11D3}" type="sibTrans" cxnId="{ED4C0E1D-E345-4FB5-88B0-5A34C276EF84}">
      <dgm:prSet/>
      <dgm:spPr/>
      <dgm:t>
        <a:bodyPr/>
        <a:lstStyle/>
        <a:p>
          <a:endParaRPr lang="en-US"/>
        </a:p>
      </dgm:t>
    </dgm:pt>
    <dgm:pt modelId="{4DFF5582-A477-478D-884C-F3DABC2340C3}" type="pres">
      <dgm:prSet presAssocID="{6204FBC9-F8EE-49A5-878A-0A14469D56B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F7346D2-8A32-4FC0-A3FF-EF4B0A648BF1}" type="pres">
      <dgm:prSet presAssocID="{A04E96A0-84C6-4AC2-B980-0E044031C3CD}" presName="hierRoot1" presStyleCnt="0"/>
      <dgm:spPr/>
    </dgm:pt>
    <dgm:pt modelId="{31A656DB-FEC2-4791-9913-A13072FC702F}" type="pres">
      <dgm:prSet presAssocID="{A04E96A0-84C6-4AC2-B980-0E044031C3CD}" presName="composite" presStyleCnt="0"/>
      <dgm:spPr/>
    </dgm:pt>
    <dgm:pt modelId="{97E8B000-B029-4E16-9982-C36FB9353190}" type="pres">
      <dgm:prSet presAssocID="{A04E96A0-84C6-4AC2-B980-0E044031C3CD}" presName="background" presStyleLbl="node0" presStyleIdx="0" presStyleCnt="4"/>
      <dgm:spPr/>
    </dgm:pt>
    <dgm:pt modelId="{C710D81F-73FC-4CB8-A35E-F5816F355A67}" type="pres">
      <dgm:prSet presAssocID="{A04E96A0-84C6-4AC2-B980-0E044031C3CD}" presName="text" presStyleLbl="fgAcc0" presStyleIdx="0" presStyleCnt="4">
        <dgm:presLayoutVars>
          <dgm:chPref val="3"/>
        </dgm:presLayoutVars>
      </dgm:prSet>
      <dgm:spPr/>
    </dgm:pt>
    <dgm:pt modelId="{282D6C23-30B5-40DB-BDD2-BE26632C74B1}" type="pres">
      <dgm:prSet presAssocID="{A04E96A0-84C6-4AC2-B980-0E044031C3CD}" presName="hierChild2" presStyleCnt="0"/>
      <dgm:spPr/>
    </dgm:pt>
    <dgm:pt modelId="{37EC521B-D2B7-44ED-BA7F-8A0ED5A289E8}" type="pres">
      <dgm:prSet presAssocID="{D235B5C3-C6F0-4FD1-AE9C-474953565A7C}" presName="hierRoot1" presStyleCnt="0"/>
      <dgm:spPr/>
    </dgm:pt>
    <dgm:pt modelId="{E20C4217-E7AE-4A3C-80EE-5F261D0728EE}" type="pres">
      <dgm:prSet presAssocID="{D235B5C3-C6F0-4FD1-AE9C-474953565A7C}" presName="composite" presStyleCnt="0"/>
      <dgm:spPr/>
    </dgm:pt>
    <dgm:pt modelId="{A110759B-8B5F-4465-941D-EA67E92A0AC5}" type="pres">
      <dgm:prSet presAssocID="{D235B5C3-C6F0-4FD1-AE9C-474953565A7C}" presName="background" presStyleLbl="node0" presStyleIdx="1" presStyleCnt="4"/>
      <dgm:spPr/>
    </dgm:pt>
    <dgm:pt modelId="{5701595E-804D-4E19-888F-998648D24540}" type="pres">
      <dgm:prSet presAssocID="{D235B5C3-C6F0-4FD1-AE9C-474953565A7C}" presName="text" presStyleLbl="fgAcc0" presStyleIdx="1" presStyleCnt="4">
        <dgm:presLayoutVars>
          <dgm:chPref val="3"/>
        </dgm:presLayoutVars>
      </dgm:prSet>
      <dgm:spPr/>
    </dgm:pt>
    <dgm:pt modelId="{4C26590B-4B48-4319-B2FD-FD681193988E}" type="pres">
      <dgm:prSet presAssocID="{D235B5C3-C6F0-4FD1-AE9C-474953565A7C}" presName="hierChild2" presStyleCnt="0"/>
      <dgm:spPr/>
    </dgm:pt>
    <dgm:pt modelId="{8541EB78-0AD1-49FB-9AEA-27799AC73F87}" type="pres">
      <dgm:prSet presAssocID="{02CC00F6-1D9A-4BAD-B099-E6E04227C97D}" presName="hierRoot1" presStyleCnt="0"/>
      <dgm:spPr/>
    </dgm:pt>
    <dgm:pt modelId="{A7EED9D9-0E6C-4532-9D0C-B406AD5C7DC6}" type="pres">
      <dgm:prSet presAssocID="{02CC00F6-1D9A-4BAD-B099-E6E04227C97D}" presName="composite" presStyleCnt="0"/>
      <dgm:spPr/>
    </dgm:pt>
    <dgm:pt modelId="{AA4EBE36-AA20-4D41-9E20-2AE6D3F8405C}" type="pres">
      <dgm:prSet presAssocID="{02CC00F6-1D9A-4BAD-B099-E6E04227C97D}" presName="background" presStyleLbl="node0" presStyleIdx="2" presStyleCnt="4"/>
      <dgm:spPr/>
    </dgm:pt>
    <dgm:pt modelId="{DD197D5E-80E6-4FAE-AA8D-39CEF740B82D}" type="pres">
      <dgm:prSet presAssocID="{02CC00F6-1D9A-4BAD-B099-E6E04227C97D}" presName="text" presStyleLbl="fgAcc0" presStyleIdx="2" presStyleCnt="4">
        <dgm:presLayoutVars>
          <dgm:chPref val="3"/>
        </dgm:presLayoutVars>
      </dgm:prSet>
      <dgm:spPr/>
    </dgm:pt>
    <dgm:pt modelId="{2EA05E40-8215-4433-8949-DD9E46601865}" type="pres">
      <dgm:prSet presAssocID="{02CC00F6-1D9A-4BAD-B099-E6E04227C97D}" presName="hierChild2" presStyleCnt="0"/>
      <dgm:spPr/>
    </dgm:pt>
    <dgm:pt modelId="{64E2252A-9375-4C8C-B271-B5D2F4A167B5}" type="pres">
      <dgm:prSet presAssocID="{D7DBA70C-78AF-4B07-8AA4-DDFAA7ED5DBE}" presName="hierRoot1" presStyleCnt="0"/>
      <dgm:spPr/>
    </dgm:pt>
    <dgm:pt modelId="{EFE7C317-9AF7-44F3-8ED2-76B886054721}" type="pres">
      <dgm:prSet presAssocID="{D7DBA70C-78AF-4B07-8AA4-DDFAA7ED5DBE}" presName="composite" presStyleCnt="0"/>
      <dgm:spPr/>
    </dgm:pt>
    <dgm:pt modelId="{6CCD39AB-20A3-44F9-BE7B-50191FF6AAC0}" type="pres">
      <dgm:prSet presAssocID="{D7DBA70C-78AF-4B07-8AA4-DDFAA7ED5DBE}" presName="background" presStyleLbl="node0" presStyleIdx="3" presStyleCnt="4"/>
      <dgm:spPr/>
    </dgm:pt>
    <dgm:pt modelId="{78C21F0B-C919-4243-B398-058D05144B0A}" type="pres">
      <dgm:prSet presAssocID="{D7DBA70C-78AF-4B07-8AA4-DDFAA7ED5DBE}" presName="text" presStyleLbl="fgAcc0" presStyleIdx="3" presStyleCnt="4">
        <dgm:presLayoutVars>
          <dgm:chPref val="3"/>
        </dgm:presLayoutVars>
      </dgm:prSet>
      <dgm:spPr/>
    </dgm:pt>
    <dgm:pt modelId="{14EA6CBB-FD19-4246-8CE3-87A9AA967C89}" type="pres">
      <dgm:prSet presAssocID="{D7DBA70C-78AF-4B07-8AA4-DDFAA7ED5DBE}" presName="hierChild2" presStyleCnt="0"/>
      <dgm:spPr/>
    </dgm:pt>
  </dgm:ptLst>
  <dgm:cxnLst>
    <dgm:cxn modelId="{7DACD406-0E15-4B3F-A0C3-4FF81B45A7B1}" srcId="{6204FBC9-F8EE-49A5-878A-0A14469D56B6}" destId="{02CC00F6-1D9A-4BAD-B099-E6E04227C97D}" srcOrd="2" destOrd="0" parTransId="{485AEC1C-0E5F-4942-8A2F-2F4EF5446561}" sibTransId="{6DD9E36E-7DE6-4ADD-AA4C-760CD0FDC0AC}"/>
    <dgm:cxn modelId="{064FDB0A-D364-4BCB-9022-3A9B619BA054}" type="presOf" srcId="{A04E96A0-84C6-4AC2-B980-0E044031C3CD}" destId="{C710D81F-73FC-4CB8-A35E-F5816F355A67}" srcOrd="0" destOrd="0" presId="urn:microsoft.com/office/officeart/2005/8/layout/hierarchy1"/>
    <dgm:cxn modelId="{ED4C0E1D-E345-4FB5-88B0-5A34C276EF84}" srcId="{6204FBC9-F8EE-49A5-878A-0A14469D56B6}" destId="{D7DBA70C-78AF-4B07-8AA4-DDFAA7ED5DBE}" srcOrd="3" destOrd="0" parTransId="{7BB1B73E-AF35-4239-9C60-DA090A9D62F2}" sibTransId="{9F46EA5C-3130-4ED1-A4F1-6ECF22CC11D3}"/>
    <dgm:cxn modelId="{D3EE5445-A5F1-4B5A-92FC-4996681C2F82}" srcId="{6204FBC9-F8EE-49A5-878A-0A14469D56B6}" destId="{A04E96A0-84C6-4AC2-B980-0E044031C3CD}" srcOrd="0" destOrd="0" parTransId="{5368ABFC-5992-4B34-8561-D2B8EC26C447}" sibTransId="{D19278F3-7ABE-4413-84EE-1289DD3ED376}"/>
    <dgm:cxn modelId="{7813066E-4698-4074-86D9-56AFBD938012}" type="presOf" srcId="{D235B5C3-C6F0-4FD1-AE9C-474953565A7C}" destId="{5701595E-804D-4E19-888F-998648D24540}" srcOrd="0" destOrd="0" presId="urn:microsoft.com/office/officeart/2005/8/layout/hierarchy1"/>
    <dgm:cxn modelId="{B7800E85-4DFE-43A1-9778-4F3048032CFF}" type="presOf" srcId="{02CC00F6-1D9A-4BAD-B099-E6E04227C97D}" destId="{DD197D5E-80E6-4FAE-AA8D-39CEF740B82D}" srcOrd="0" destOrd="0" presId="urn:microsoft.com/office/officeart/2005/8/layout/hierarchy1"/>
    <dgm:cxn modelId="{0C3B3A8E-BAE6-4E22-ADB8-CC5ACE09B2F7}" srcId="{6204FBC9-F8EE-49A5-878A-0A14469D56B6}" destId="{D235B5C3-C6F0-4FD1-AE9C-474953565A7C}" srcOrd="1" destOrd="0" parTransId="{2E877E59-2B5E-491A-AD6B-660EEF915BEA}" sibTransId="{D3DC8EE6-FE50-4301-A69B-708DF1835A0D}"/>
    <dgm:cxn modelId="{5BB454B0-B8AC-4B8D-B97F-83C5400B702D}" type="presOf" srcId="{6204FBC9-F8EE-49A5-878A-0A14469D56B6}" destId="{4DFF5582-A477-478D-884C-F3DABC2340C3}" srcOrd="0" destOrd="0" presId="urn:microsoft.com/office/officeart/2005/8/layout/hierarchy1"/>
    <dgm:cxn modelId="{CEA6A4C5-C988-4C89-91DD-09EE7DD5CDC3}" type="presOf" srcId="{D7DBA70C-78AF-4B07-8AA4-DDFAA7ED5DBE}" destId="{78C21F0B-C919-4243-B398-058D05144B0A}" srcOrd="0" destOrd="0" presId="urn:microsoft.com/office/officeart/2005/8/layout/hierarchy1"/>
    <dgm:cxn modelId="{81DB4BF3-1F5A-470F-AF78-61D7716AD94A}" type="presParOf" srcId="{4DFF5582-A477-478D-884C-F3DABC2340C3}" destId="{0F7346D2-8A32-4FC0-A3FF-EF4B0A648BF1}" srcOrd="0" destOrd="0" presId="urn:microsoft.com/office/officeart/2005/8/layout/hierarchy1"/>
    <dgm:cxn modelId="{04EEE9E7-2238-4EB9-818D-7FBCE6AD4057}" type="presParOf" srcId="{0F7346D2-8A32-4FC0-A3FF-EF4B0A648BF1}" destId="{31A656DB-FEC2-4791-9913-A13072FC702F}" srcOrd="0" destOrd="0" presId="urn:microsoft.com/office/officeart/2005/8/layout/hierarchy1"/>
    <dgm:cxn modelId="{CC1D3244-AFBC-4751-8CC3-BF9724EB3475}" type="presParOf" srcId="{31A656DB-FEC2-4791-9913-A13072FC702F}" destId="{97E8B000-B029-4E16-9982-C36FB9353190}" srcOrd="0" destOrd="0" presId="urn:microsoft.com/office/officeart/2005/8/layout/hierarchy1"/>
    <dgm:cxn modelId="{E541F524-0942-4D37-9736-9A3E7608DD0F}" type="presParOf" srcId="{31A656DB-FEC2-4791-9913-A13072FC702F}" destId="{C710D81F-73FC-4CB8-A35E-F5816F355A67}" srcOrd="1" destOrd="0" presId="urn:microsoft.com/office/officeart/2005/8/layout/hierarchy1"/>
    <dgm:cxn modelId="{635D072E-2A87-4C43-A6A0-F3563BA4BC5C}" type="presParOf" srcId="{0F7346D2-8A32-4FC0-A3FF-EF4B0A648BF1}" destId="{282D6C23-30B5-40DB-BDD2-BE26632C74B1}" srcOrd="1" destOrd="0" presId="urn:microsoft.com/office/officeart/2005/8/layout/hierarchy1"/>
    <dgm:cxn modelId="{468F16DD-2946-4C89-9E8F-2566E7B8AFDD}" type="presParOf" srcId="{4DFF5582-A477-478D-884C-F3DABC2340C3}" destId="{37EC521B-D2B7-44ED-BA7F-8A0ED5A289E8}" srcOrd="1" destOrd="0" presId="urn:microsoft.com/office/officeart/2005/8/layout/hierarchy1"/>
    <dgm:cxn modelId="{9292C3C2-5A6C-4E25-ABFB-7069270C5C8C}" type="presParOf" srcId="{37EC521B-D2B7-44ED-BA7F-8A0ED5A289E8}" destId="{E20C4217-E7AE-4A3C-80EE-5F261D0728EE}" srcOrd="0" destOrd="0" presId="urn:microsoft.com/office/officeart/2005/8/layout/hierarchy1"/>
    <dgm:cxn modelId="{D8417EC1-BB78-44CC-847D-444A2AD9560B}" type="presParOf" srcId="{E20C4217-E7AE-4A3C-80EE-5F261D0728EE}" destId="{A110759B-8B5F-4465-941D-EA67E92A0AC5}" srcOrd="0" destOrd="0" presId="urn:microsoft.com/office/officeart/2005/8/layout/hierarchy1"/>
    <dgm:cxn modelId="{AC63AC8A-08F9-4A86-8C90-881C0ED7453B}" type="presParOf" srcId="{E20C4217-E7AE-4A3C-80EE-5F261D0728EE}" destId="{5701595E-804D-4E19-888F-998648D24540}" srcOrd="1" destOrd="0" presId="urn:microsoft.com/office/officeart/2005/8/layout/hierarchy1"/>
    <dgm:cxn modelId="{474FB4F2-6C91-4BFC-A319-DEC3BE663B44}" type="presParOf" srcId="{37EC521B-D2B7-44ED-BA7F-8A0ED5A289E8}" destId="{4C26590B-4B48-4319-B2FD-FD681193988E}" srcOrd="1" destOrd="0" presId="urn:microsoft.com/office/officeart/2005/8/layout/hierarchy1"/>
    <dgm:cxn modelId="{1D227F4B-FD9F-4F24-BCA4-E55421768135}" type="presParOf" srcId="{4DFF5582-A477-478D-884C-F3DABC2340C3}" destId="{8541EB78-0AD1-49FB-9AEA-27799AC73F87}" srcOrd="2" destOrd="0" presId="urn:microsoft.com/office/officeart/2005/8/layout/hierarchy1"/>
    <dgm:cxn modelId="{EB50E9F1-2909-42C7-B38F-056A7222F584}" type="presParOf" srcId="{8541EB78-0AD1-49FB-9AEA-27799AC73F87}" destId="{A7EED9D9-0E6C-4532-9D0C-B406AD5C7DC6}" srcOrd="0" destOrd="0" presId="urn:microsoft.com/office/officeart/2005/8/layout/hierarchy1"/>
    <dgm:cxn modelId="{5CCC5A20-3CE0-4387-B504-D826DD47133F}" type="presParOf" srcId="{A7EED9D9-0E6C-4532-9D0C-B406AD5C7DC6}" destId="{AA4EBE36-AA20-4D41-9E20-2AE6D3F8405C}" srcOrd="0" destOrd="0" presId="urn:microsoft.com/office/officeart/2005/8/layout/hierarchy1"/>
    <dgm:cxn modelId="{C2C9AF94-E4BE-4426-886C-F5574B49357B}" type="presParOf" srcId="{A7EED9D9-0E6C-4532-9D0C-B406AD5C7DC6}" destId="{DD197D5E-80E6-4FAE-AA8D-39CEF740B82D}" srcOrd="1" destOrd="0" presId="urn:microsoft.com/office/officeart/2005/8/layout/hierarchy1"/>
    <dgm:cxn modelId="{FF75CBB8-DF8B-4C7C-B18D-D9A135B411E6}" type="presParOf" srcId="{8541EB78-0AD1-49FB-9AEA-27799AC73F87}" destId="{2EA05E40-8215-4433-8949-DD9E46601865}" srcOrd="1" destOrd="0" presId="urn:microsoft.com/office/officeart/2005/8/layout/hierarchy1"/>
    <dgm:cxn modelId="{77C2E49E-270B-441D-997D-683493590867}" type="presParOf" srcId="{4DFF5582-A477-478D-884C-F3DABC2340C3}" destId="{64E2252A-9375-4C8C-B271-B5D2F4A167B5}" srcOrd="3" destOrd="0" presId="urn:microsoft.com/office/officeart/2005/8/layout/hierarchy1"/>
    <dgm:cxn modelId="{8A7A6663-AFFD-45D6-93BD-C6EB7797C7F4}" type="presParOf" srcId="{64E2252A-9375-4C8C-B271-B5D2F4A167B5}" destId="{EFE7C317-9AF7-44F3-8ED2-76B886054721}" srcOrd="0" destOrd="0" presId="urn:microsoft.com/office/officeart/2005/8/layout/hierarchy1"/>
    <dgm:cxn modelId="{315B43DB-5A95-4E56-872E-210D55DC00C5}" type="presParOf" srcId="{EFE7C317-9AF7-44F3-8ED2-76B886054721}" destId="{6CCD39AB-20A3-44F9-BE7B-50191FF6AAC0}" srcOrd="0" destOrd="0" presId="urn:microsoft.com/office/officeart/2005/8/layout/hierarchy1"/>
    <dgm:cxn modelId="{23F81EDE-786E-49C2-8A88-FF3F0661BB55}" type="presParOf" srcId="{EFE7C317-9AF7-44F3-8ED2-76B886054721}" destId="{78C21F0B-C919-4243-B398-058D05144B0A}" srcOrd="1" destOrd="0" presId="urn:microsoft.com/office/officeart/2005/8/layout/hierarchy1"/>
    <dgm:cxn modelId="{0AF25051-E1AA-44B1-BE64-6A4FEE896F89}" type="presParOf" srcId="{64E2252A-9375-4C8C-B271-B5D2F4A167B5}" destId="{14EA6CBB-FD19-4246-8CE3-87A9AA967C8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204FBC9-F8EE-49A5-878A-0A14469D56B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04E96A0-84C6-4AC2-B980-0E044031C3CD}">
      <dgm:prSet/>
      <dgm:spPr/>
      <dgm:t>
        <a:bodyPr/>
        <a:lstStyle/>
        <a:p>
          <a:pPr>
            <a:defRPr cap="all"/>
          </a:pPr>
          <a:r>
            <a:rPr lang="en-US" dirty="0">
              <a:latin typeface="+mn-lt"/>
            </a:rPr>
            <a:t>USART is an abbreviation for </a:t>
          </a:r>
          <a:r>
            <a:rPr lang="en-US" b="0" i="0" dirty="0">
              <a:solidFill>
                <a:srgbClr val="111111"/>
              </a:solidFill>
              <a:effectLst/>
              <a:latin typeface="+mn-lt"/>
            </a:rPr>
            <a:t>Universal Synchronous Asynchronous Receiver Transmitter</a:t>
          </a:r>
          <a:endParaRPr lang="en-US" dirty="0">
            <a:latin typeface="+mn-lt"/>
          </a:endParaRPr>
        </a:p>
      </dgm:t>
    </dgm:pt>
    <dgm:pt modelId="{5368ABFC-5992-4B34-8561-D2B8EC26C447}" type="parTrans" cxnId="{D3EE5445-A5F1-4B5A-92FC-4996681C2F82}">
      <dgm:prSet/>
      <dgm:spPr/>
      <dgm:t>
        <a:bodyPr/>
        <a:lstStyle/>
        <a:p>
          <a:endParaRPr lang="en-US"/>
        </a:p>
      </dgm:t>
    </dgm:pt>
    <dgm:pt modelId="{D19278F3-7ABE-4413-84EE-1289DD3ED376}" type="sibTrans" cxnId="{D3EE5445-A5F1-4B5A-92FC-4996681C2F82}">
      <dgm:prSet/>
      <dgm:spPr/>
      <dgm:t>
        <a:bodyPr/>
        <a:lstStyle/>
        <a:p>
          <a:endParaRPr lang="en-US"/>
        </a:p>
      </dgm:t>
    </dgm:pt>
    <dgm:pt modelId="{D235B5C3-C6F0-4FD1-AE9C-474953565A7C}">
      <dgm:prSet/>
      <dgm:spPr/>
      <dgm:t>
        <a:bodyPr/>
        <a:lstStyle/>
        <a:p>
          <a:pPr>
            <a:defRPr cap="all"/>
          </a:pPr>
          <a:r>
            <a:rPr lang="en-US" dirty="0"/>
            <a:t>UART protocol is used by admins/users to have an interface with the system</a:t>
          </a:r>
        </a:p>
      </dgm:t>
    </dgm:pt>
    <dgm:pt modelId="{2E877E59-2B5E-491A-AD6B-660EEF915BEA}" type="parTrans" cxnId="{0C3B3A8E-BAE6-4E22-ADB8-CC5ACE09B2F7}">
      <dgm:prSet/>
      <dgm:spPr/>
      <dgm:t>
        <a:bodyPr/>
        <a:lstStyle/>
        <a:p>
          <a:endParaRPr lang="en-US"/>
        </a:p>
      </dgm:t>
    </dgm:pt>
    <dgm:pt modelId="{D3DC8EE6-FE50-4301-A69B-708DF1835A0D}" type="sibTrans" cxnId="{0C3B3A8E-BAE6-4E22-ADB8-CC5ACE09B2F7}">
      <dgm:prSet/>
      <dgm:spPr/>
      <dgm:t>
        <a:bodyPr/>
        <a:lstStyle/>
        <a:p>
          <a:endParaRPr lang="en-US"/>
        </a:p>
      </dgm:t>
    </dgm:pt>
    <dgm:pt modelId="{02CC00F6-1D9A-4BAD-B099-E6E04227C97D}">
      <dgm:prSet/>
      <dgm:spPr/>
      <dgm:t>
        <a:bodyPr/>
        <a:lstStyle/>
        <a:p>
          <a:pPr>
            <a:defRPr cap="all"/>
          </a:pPr>
          <a:r>
            <a:rPr lang="en-US" dirty="0"/>
            <a:t>UART initialization (2-bit stop conditions / Asynchronous Mode)</a:t>
          </a:r>
        </a:p>
      </dgm:t>
    </dgm:pt>
    <dgm:pt modelId="{485AEC1C-0E5F-4942-8A2F-2F4EF5446561}" type="parTrans" cxnId="{7DACD406-0E15-4B3F-A0C3-4FF81B45A7B1}">
      <dgm:prSet/>
      <dgm:spPr/>
      <dgm:t>
        <a:bodyPr/>
        <a:lstStyle/>
        <a:p>
          <a:endParaRPr lang="en-US"/>
        </a:p>
      </dgm:t>
    </dgm:pt>
    <dgm:pt modelId="{6DD9E36E-7DE6-4ADD-AA4C-760CD0FDC0AC}" type="sibTrans" cxnId="{7DACD406-0E15-4B3F-A0C3-4FF81B45A7B1}">
      <dgm:prSet/>
      <dgm:spPr/>
      <dgm:t>
        <a:bodyPr/>
        <a:lstStyle/>
        <a:p>
          <a:endParaRPr lang="en-US"/>
        </a:p>
      </dgm:t>
    </dgm:pt>
    <dgm:pt modelId="{D7DBA70C-78AF-4B07-8AA4-DDFAA7ED5DBE}">
      <dgm:prSet/>
      <dgm:spPr/>
      <dgm:t>
        <a:bodyPr/>
        <a:lstStyle/>
        <a:p>
          <a:r>
            <a:rPr lang="en-US" dirty="0"/>
            <a:t>UART BAUD RATE (9600)</a:t>
          </a:r>
        </a:p>
      </dgm:t>
    </dgm:pt>
    <dgm:pt modelId="{7BB1B73E-AF35-4239-9C60-DA090A9D62F2}" type="parTrans" cxnId="{ED4C0E1D-E345-4FB5-88B0-5A34C276EF84}">
      <dgm:prSet/>
      <dgm:spPr/>
      <dgm:t>
        <a:bodyPr/>
        <a:lstStyle/>
        <a:p>
          <a:endParaRPr lang="en-US"/>
        </a:p>
      </dgm:t>
    </dgm:pt>
    <dgm:pt modelId="{9F46EA5C-3130-4ED1-A4F1-6ECF22CC11D3}" type="sibTrans" cxnId="{ED4C0E1D-E345-4FB5-88B0-5A34C276EF84}">
      <dgm:prSet/>
      <dgm:spPr/>
      <dgm:t>
        <a:bodyPr/>
        <a:lstStyle/>
        <a:p>
          <a:endParaRPr lang="en-US"/>
        </a:p>
      </dgm:t>
    </dgm:pt>
    <dgm:pt modelId="{4DFF5582-A477-478D-884C-F3DABC2340C3}" type="pres">
      <dgm:prSet presAssocID="{6204FBC9-F8EE-49A5-878A-0A14469D56B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F7346D2-8A32-4FC0-A3FF-EF4B0A648BF1}" type="pres">
      <dgm:prSet presAssocID="{A04E96A0-84C6-4AC2-B980-0E044031C3CD}" presName="hierRoot1" presStyleCnt="0"/>
      <dgm:spPr/>
    </dgm:pt>
    <dgm:pt modelId="{31A656DB-FEC2-4791-9913-A13072FC702F}" type="pres">
      <dgm:prSet presAssocID="{A04E96A0-84C6-4AC2-B980-0E044031C3CD}" presName="composite" presStyleCnt="0"/>
      <dgm:spPr/>
    </dgm:pt>
    <dgm:pt modelId="{97E8B000-B029-4E16-9982-C36FB9353190}" type="pres">
      <dgm:prSet presAssocID="{A04E96A0-84C6-4AC2-B980-0E044031C3CD}" presName="background" presStyleLbl="node0" presStyleIdx="0" presStyleCnt="4"/>
      <dgm:spPr/>
    </dgm:pt>
    <dgm:pt modelId="{C710D81F-73FC-4CB8-A35E-F5816F355A67}" type="pres">
      <dgm:prSet presAssocID="{A04E96A0-84C6-4AC2-B980-0E044031C3CD}" presName="text" presStyleLbl="fgAcc0" presStyleIdx="0" presStyleCnt="4" custLinFactNeighborX="-5423" custLinFactNeighborY="-73106">
        <dgm:presLayoutVars>
          <dgm:chPref val="3"/>
        </dgm:presLayoutVars>
      </dgm:prSet>
      <dgm:spPr/>
    </dgm:pt>
    <dgm:pt modelId="{282D6C23-30B5-40DB-BDD2-BE26632C74B1}" type="pres">
      <dgm:prSet presAssocID="{A04E96A0-84C6-4AC2-B980-0E044031C3CD}" presName="hierChild2" presStyleCnt="0"/>
      <dgm:spPr/>
    </dgm:pt>
    <dgm:pt modelId="{37EC521B-D2B7-44ED-BA7F-8A0ED5A289E8}" type="pres">
      <dgm:prSet presAssocID="{D235B5C3-C6F0-4FD1-AE9C-474953565A7C}" presName="hierRoot1" presStyleCnt="0"/>
      <dgm:spPr/>
    </dgm:pt>
    <dgm:pt modelId="{E20C4217-E7AE-4A3C-80EE-5F261D0728EE}" type="pres">
      <dgm:prSet presAssocID="{D235B5C3-C6F0-4FD1-AE9C-474953565A7C}" presName="composite" presStyleCnt="0"/>
      <dgm:spPr/>
    </dgm:pt>
    <dgm:pt modelId="{A110759B-8B5F-4465-941D-EA67E92A0AC5}" type="pres">
      <dgm:prSet presAssocID="{D235B5C3-C6F0-4FD1-AE9C-474953565A7C}" presName="background" presStyleLbl="node0" presStyleIdx="1" presStyleCnt="4"/>
      <dgm:spPr/>
    </dgm:pt>
    <dgm:pt modelId="{5701595E-804D-4E19-888F-998648D24540}" type="pres">
      <dgm:prSet presAssocID="{D235B5C3-C6F0-4FD1-AE9C-474953565A7C}" presName="text" presStyleLbl="fgAcc0" presStyleIdx="1" presStyleCnt="4" custLinFactNeighborX="-90745" custLinFactNeighborY="80100">
        <dgm:presLayoutVars>
          <dgm:chPref val="3"/>
        </dgm:presLayoutVars>
      </dgm:prSet>
      <dgm:spPr/>
    </dgm:pt>
    <dgm:pt modelId="{4C26590B-4B48-4319-B2FD-FD681193988E}" type="pres">
      <dgm:prSet presAssocID="{D235B5C3-C6F0-4FD1-AE9C-474953565A7C}" presName="hierChild2" presStyleCnt="0"/>
      <dgm:spPr/>
    </dgm:pt>
    <dgm:pt modelId="{8541EB78-0AD1-49FB-9AEA-27799AC73F87}" type="pres">
      <dgm:prSet presAssocID="{02CC00F6-1D9A-4BAD-B099-E6E04227C97D}" presName="hierRoot1" presStyleCnt="0"/>
      <dgm:spPr/>
    </dgm:pt>
    <dgm:pt modelId="{A7EED9D9-0E6C-4532-9D0C-B406AD5C7DC6}" type="pres">
      <dgm:prSet presAssocID="{02CC00F6-1D9A-4BAD-B099-E6E04227C97D}" presName="composite" presStyleCnt="0"/>
      <dgm:spPr/>
    </dgm:pt>
    <dgm:pt modelId="{AA4EBE36-AA20-4D41-9E20-2AE6D3F8405C}" type="pres">
      <dgm:prSet presAssocID="{02CC00F6-1D9A-4BAD-B099-E6E04227C97D}" presName="background" presStyleLbl="node0" presStyleIdx="2" presStyleCnt="4"/>
      <dgm:spPr/>
    </dgm:pt>
    <dgm:pt modelId="{DD197D5E-80E6-4FAE-AA8D-39CEF740B82D}" type="pres">
      <dgm:prSet presAssocID="{02CC00F6-1D9A-4BAD-B099-E6E04227C97D}" presName="text" presStyleLbl="fgAcc0" presStyleIdx="2" presStyleCnt="4" custLinFactX="-9102" custLinFactNeighborX="-100000" custLinFactNeighborY="-66318">
        <dgm:presLayoutVars>
          <dgm:chPref val="3"/>
        </dgm:presLayoutVars>
      </dgm:prSet>
      <dgm:spPr/>
    </dgm:pt>
    <dgm:pt modelId="{2EA05E40-8215-4433-8949-DD9E46601865}" type="pres">
      <dgm:prSet presAssocID="{02CC00F6-1D9A-4BAD-B099-E6E04227C97D}" presName="hierChild2" presStyleCnt="0"/>
      <dgm:spPr/>
    </dgm:pt>
    <dgm:pt modelId="{64E2252A-9375-4C8C-B271-B5D2F4A167B5}" type="pres">
      <dgm:prSet presAssocID="{D7DBA70C-78AF-4B07-8AA4-DDFAA7ED5DBE}" presName="hierRoot1" presStyleCnt="0"/>
      <dgm:spPr/>
    </dgm:pt>
    <dgm:pt modelId="{EFE7C317-9AF7-44F3-8ED2-76B886054721}" type="pres">
      <dgm:prSet presAssocID="{D7DBA70C-78AF-4B07-8AA4-DDFAA7ED5DBE}" presName="composite" presStyleCnt="0"/>
      <dgm:spPr/>
    </dgm:pt>
    <dgm:pt modelId="{6CCD39AB-20A3-44F9-BE7B-50191FF6AAC0}" type="pres">
      <dgm:prSet presAssocID="{D7DBA70C-78AF-4B07-8AA4-DDFAA7ED5DBE}" presName="background" presStyleLbl="node0" presStyleIdx="3" presStyleCnt="4"/>
      <dgm:spPr/>
    </dgm:pt>
    <dgm:pt modelId="{78C21F0B-C919-4243-B398-058D05144B0A}" type="pres">
      <dgm:prSet presAssocID="{D7DBA70C-78AF-4B07-8AA4-DDFAA7ED5DBE}" presName="text" presStyleLbl="fgAcc0" presStyleIdx="3" presStyleCnt="4" custLinFactX="-83831" custLinFactNeighborX="-100000" custLinFactNeighborY="89284">
        <dgm:presLayoutVars>
          <dgm:chPref val="3"/>
        </dgm:presLayoutVars>
      </dgm:prSet>
      <dgm:spPr/>
    </dgm:pt>
    <dgm:pt modelId="{14EA6CBB-FD19-4246-8CE3-87A9AA967C89}" type="pres">
      <dgm:prSet presAssocID="{D7DBA70C-78AF-4B07-8AA4-DDFAA7ED5DBE}" presName="hierChild2" presStyleCnt="0"/>
      <dgm:spPr/>
    </dgm:pt>
  </dgm:ptLst>
  <dgm:cxnLst>
    <dgm:cxn modelId="{7DACD406-0E15-4B3F-A0C3-4FF81B45A7B1}" srcId="{6204FBC9-F8EE-49A5-878A-0A14469D56B6}" destId="{02CC00F6-1D9A-4BAD-B099-E6E04227C97D}" srcOrd="2" destOrd="0" parTransId="{485AEC1C-0E5F-4942-8A2F-2F4EF5446561}" sibTransId="{6DD9E36E-7DE6-4ADD-AA4C-760CD0FDC0AC}"/>
    <dgm:cxn modelId="{064FDB0A-D364-4BCB-9022-3A9B619BA054}" type="presOf" srcId="{A04E96A0-84C6-4AC2-B980-0E044031C3CD}" destId="{C710D81F-73FC-4CB8-A35E-F5816F355A67}" srcOrd="0" destOrd="0" presId="urn:microsoft.com/office/officeart/2005/8/layout/hierarchy1"/>
    <dgm:cxn modelId="{ED4C0E1D-E345-4FB5-88B0-5A34C276EF84}" srcId="{6204FBC9-F8EE-49A5-878A-0A14469D56B6}" destId="{D7DBA70C-78AF-4B07-8AA4-DDFAA7ED5DBE}" srcOrd="3" destOrd="0" parTransId="{7BB1B73E-AF35-4239-9C60-DA090A9D62F2}" sibTransId="{9F46EA5C-3130-4ED1-A4F1-6ECF22CC11D3}"/>
    <dgm:cxn modelId="{D3EE5445-A5F1-4B5A-92FC-4996681C2F82}" srcId="{6204FBC9-F8EE-49A5-878A-0A14469D56B6}" destId="{A04E96A0-84C6-4AC2-B980-0E044031C3CD}" srcOrd="0" destOrd="0" parTransId="{5368ABFC-5992-4B34-8561-D2B8EC26C447}" sibTransId="{D19278F3-7ABE-4413-84EE-1289DD3ED376}"/>
    <dgm:cxn modelId="{7813066E-4698-4074-86D9-56AFBD938012}" type="presOf" srcId="{D235B5C3-C6F0-4FD1-AE9C-474953565A7C}" destId="{5701595E-804D-4E19-888F-998648D24540}" srcOrd="0" destOrd="0" presId="urn:microsoft.com/office/officeart/2005/8/layout/hierarchy1"/>
    <dgm:cxn modelId="{B7800E85-4DFE-43A1-9778-4F3048032CFF}" type="presOf" srcId="{02CC00F6-1D9A-4BAD-B099-E6E04227C97D}" destId="{DD197D5E-80E6-4FAE-AA8D-39CEF740B82D}" srcOrd="0" destOrd="0" presId="urn:microsoft.com/office/officeart/2005/8/layout/hierarchy1"/>
    <dgm:cxn modelId="{0C3B3A8E-BAE6-4E22-ADB8-CC5ACE09B2F7}" srcId="{6204FBC9-F8EE-49A5-878A-0A14469D56B6}" destId="{D235B5C3-C6F0-4FD1-AE9C-474953565A7C}" srcOrd="1" destOrd="0" parTransId="{2E877E59-2B5E-491A-AD6B-660EEF915BEA}" sibTransId="{D3DC8EE6-FE50-4301-A69B-708DF1835A0D}"/>
    <dgm:cxn modelId="{5BB454B0-B8AC-4B8D-B97F-83C5400B702D}" type="presOf" srcId="{6204FBC9-F8EE-49A5-878A-0A14469D56B6}" destId="{4DFF5582-A477-478D-884C-F3DABC2340C3}" srcOrd="0" destOrd="0" presId="urn:microsoft.com/office/officeart/2005/8/layout/hierarchy1"/>
    <dgm:cxn modelId="{CEA6A4C5-C988-4C89-91DD-09EE7DD5CDC3}" type="presOf" srcId="{D7DBA70C-78AF-4B07-8AA4-DDFAA7ED5DBE}" destId="{78C21F0B-C919-4243-B398-058D05144B0A}" srcOrd="0" destOrd="0" presId="urn:microsoft.com/office/officeart/2005/8/layout/hierarchy1"/>
    <dgm:cxn modelId="{81DB4BF3-1F5A-470F-AF78-61D7716AD94A}" type="presParOf" srcId="{4DFF5582-A477-478D-884C-F3DABC2340C3}" destId="{0F7346D2-8A32-4FC0-A3FF-EF4B0A648BF1}" srcOrd="0" destOrd="0" presId="urn:microsoft.com/office/officeart/2005/8/layout/hierarchy1"/>
    <dgm:cxn modelId="{04EEE9E7-2238-4EB9-818D-7FBCE6AD4057}" type="presParOf" srcId="{0F7346D2-8A32-4FC0-A3FF-EF4B0A648BF1}" destId="{31A656DB-FEC2-4791-9913-A13072FC702F}" srcOrd="0" destOrd="0" presId="urn:microsoft.com/office/officeart/2005/8/layout/hierarchy1"/>
    <dgm:cxn modelId="{CC1D3244-AFBC-4751-8CC3-BF9724EB3475}" type="presParOf" srcId="{31A656DB-FEC2-4791-9913-A13072FC702F}" destId="{97E8B000-B029-4E16-9982-C36FB9353190}" srcOrd="0" destOrd="0" presId="urn:microsoft.com/office/officeart/2005/8/layout/hierarchy1"/>
    <dgm:cxn modelId="{E541F524-0942-4D37-9736-9A3E7608DD0F}" type="presParOf" srcId="{31A656DB-FEC2-4791-9913-A13072FC702F}" destId="{C710D81F-73FC-4CB8-A35E-F5816F355A67}" srcOrd="1" destOrd="0" presId="urn:microsoft.com/office/officeart/2005/8/layout/hierarchy1"/>
    <dgm:cxn modelId="{635D072E-2A87-4C43-A6A0-F3563BA4BC5C}" type="presParOf" srcId="{0F7346D2-8A32-4FC0-A3FF-EF4B0A648BF1}" destId="{282D6C23-30B5-40DB-BDD2-BE26632C74B1}" srcOrd="1" destOrd="0" presId="urn:microsoft.com/office/officeart/2005/8/layout/hierarchy1"/>
    <dgm:cxn modelId="{468F16DD-2946-4C89-9E8F-2566E7B8AFDD}" type="presParOf" srcId="{4DFF5582-A477-478D-884C-F3DABC2340C3}" destId="{37EC521B-D2B7-44ED-BA7F-8A0ED5A289E8}" srcOrd="1" destOrd="0" presId="urn:microsoft.com/office/officeart/2005/8/layout/hierarchy1"/>
    <dgm:cxn modelId="{9292C3C2-5A6C-4E25-ABFB-7069270C5C8C}" type="presParOf" srcId="{37EC521B-D2B7-44ED-BA7F-8A0ED5A289E8}" destId="{E20C4217-E7AE-4A3C-80EE-5F261D0728EE}" srcOrd="0" destOrd="0" presId="urn:microsoft.com/office/officeart/2005/8/layout/hierarchy1"/>
    <dgm:cxn modelId="{D8417EC1-BB78-44CC-847D-444A2AD9560B}" type="presParOf" srcId="{E20C4217-E7AE-4A3C-80EE-5F261D0728EE}" destId="{A110759B-8B5F-4465-941D-EA67E92A0AC5}" srcOrd="0" destOrd="0" presId="urn:microsoft.com/office/officeart/2005/8/layout/hierarchy1"/>
    <dgm:cxn modelId="{AC63AC8A-08F9-4A86-8C90-881C0ED7453B}" type="presParOf" srcId="{E20C4217-E7AE-4A3C-80EE-5F261D0728EE}" destId="{5701595E-804D-4E19-888F-998648D24540}" srcOrd="1" destOrd="0" presId="urn:microsoft.com/office/officeart/2005/8/layout/hierarchy1"/>
    <dgm:cxn modelId="{474FB4F2-6C91-4BFC-A319-DEC3BE663B44}" type="presParOf" srcId="{37EC521B-D2B7-44ED-BA7F-8A0ED5A289E8}" destId="{4C26590B-4B48-4319-B2FD-FD681193988E}" srcOrd="1" destOrd="0" presId="urn:microsoft.com/office/officeart/2005/8/layout/hierarchy1"/>
    <dgm:cxn modelId="{1D227F4B-FD9F-4F24-BCA4-E55421768135}" type="presParOf" srcId="{4DFF5582-A477-478D-884C-F3DABC2340C3}" destId="{8541EB78-0AD1-49FB-9AEA-27799AC73F87}" srcOrd="2" destOrd="0" presId="urn:microsoft.com/office/officeart/2005/8/layout/hierarchy1"/>
    <dgm:cxn modelId="{EB50E9F1-2909-42C7-B38F-056A7222F584}" type="presParOf" srcId="{8541EB78-0AD1-49FB-9AEA-27799AC73F87}" destId="{A7EED9D9-0E6C-4532-9D0C-B406AD5C7DC6}" srcOrd="0" destOrd="0" presId="urn:microsoft.com/office/officeart/2005/8/layout/hierarchy1"/>
    <dgm:cxn modelId="{5CCC5A20-3CE0-4387-B504-D826DD47133F}" type="presParOf" srcId="{A7EED9D9-0E6C-4532-9D0C-B406AD5C7DC6}" destId="{AA4EBE36-AA20-4D41-9E20-2AE6D3F8405C}" srcOrd="0" destOrd="0" presId="urn:microsoft.com/office/officeart/2005/8/layout/hierarchy1"/>
    <dgm:cxn modelId="{C2C9AF94-E4BE-4426-886C-F5574B49357B}" type="presParOf" srcId="{A7EED9D9-0E6C-4532-9D0C-B406AD5C7DC6}" destId="{DD197D5E-80E6-4FAE-AA8D-39CEF740B82D}" srcOrd="1" destOrd="0" presId="urn:microsoft.com/office/officeart/2005/8/layout/hierarchy1"/>
    <dgm:cxn modelId="{FF75CBB8-DF8B-4C7C-B18D-D9A135B411E6}" type="presParOf" srcId="{8541EB78-0AD1-49FB-9AEA-27799AC73F87}" destId="{2EA05E40-8215-4433-8949-DD9E46601865}" srcOrd="1" destOrd="0" presId="urn:microsoft.com/office/officeart/2005/8/layout/hierarchy1"/>
    <dgm:cxn modelId="{77C2E49E-270B-441D-997D-683493590867}" type="presParOf" srcId="{4DFF5582-A477-478D-884C-F3DABC2340C3}" destId="{64E2252A-9375-4C8C-B271-B5D2F4A167B5}" srcOrd="3" destOrd="0" presId="urn:microsoft.com/office/officeart/2005/8/layout/hierarchy1"/>
    <dgm:cxn modelId="{8A7A6663-AFFD-45D6-93BD-C6EB7797C7F4}" type="presParOf" srcId="{64E2252A-9375-4C8C-B271-B5D2F4A167B5}" destId="{EFE7C317-9AF7-44F3-8ED2-76B886054721}" srcOrd="0" destOrd="0" presId="urn:microsoft.com/office/officeart/2005/8/layout/hierarchy1"/>
    <dgm:cxn modelId="{315B43DB-5A95-4E56-872E-210D55DC00C5}" type="presParOf" srcId="{EFE7C317-9AF7-44F3-8ED2-76B886054721}" destId="{6CCD39AB-20A3-44F9-BE7B-50191FF6AAC0}" srcOrd="0" destOrd="0" presId="urn:microsoft.com/office/officeart/2005/8/layout/hierarchy1"/>
    <dgm:cxn modelId="{23F81EDE-786E-49C2-8A88-FF3F0661BB55}" type="presParOf" srcId="{EFE7C317-9AF7-44F3-8ED2-76B886054721}" destId="{78C21F0B-C919-4243-B398-058D05144B0A}" srcOrd="1" destOrd="0" presId="urn:microsoft.com/office/officeart/2005/8/layout/hierarchy1"/>
    <dgm:cxn modelId="{0AF25051-E1AA-44B1-BE64-6A4FEE896F89}" type="presParOf" srcId="{64E2252A-9375-4C8C-B271-B5D2F4A167B5}" destId="{14EA6CBB-FD19-4246-8CE3-87A9AA967C8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204FBC9-F8EE-49A5-878A-0A14469D56B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04E96A0-84C6-4AC2-B980-0E044031C3CD}">
      <dgm:prSet/>
      <dgm:spPr/>
      <dgm:t>
        <a:bodyPr/>
        <a:lstStyle/>
        <a:p>
          <a:pPr>
            <a:defRPr cap="all"/>
          </a:pPr>
          <a:r>
            <a:rPr lang="en-US" dirty="0"/>
            <a:t>The used EEPROM is 24C16 which provides 2048 locations (2 KB)</a:t>
          </a:r>
        </a:p>
      </dgm:t>
    </dgm:pt>
    <dgm:pt modelId="{5368ABFC-5992-4B34-8561-D2B8EC26C447}" type="parTrans" cxnId="{D3EE5445-A5F1-4B5A-92FC-4996681C2F82}">
      <dgm:prSet/>
      <dgm:spPr/>
      <dgm:t>
        <a:bodyPr/>
        <a:lstStyle/>
        <a:p>
          <a:endParaRPr lang="en-US"/>
        </a:p>
      </dgm:t>
    </dgm:pt>
    <dgm:pt modelId="{D19278F3-7ABE-4413-84EE-1289DD3ED376}" type="sibTrans" cxnId="{D3EE5445-A5F1-4B5A-92FC-4996681C2F82}">
      <dgm:prSet/>
      <dgm:spPr/>
      <dgm:t>
        <a:bodyPr/>
        <a:lstStyle/>
        <a:p>
          <a:endParaRPr lang="en-US"/>
        </a:p>
      </dgm:t>
    </dgm:pt>
    <dgm:pt modelId="{D235B5C3-C6F0-4FD1-AE9C-474953565A7C}">
      <dgm:prSet/>
      <dgm:spPr/>
      <dgm:t>
        <a:bodyPr/>
        <a:lstStyle/>
        <a:p>
          <a:pPr>
            <a:defRPr cap="all"/>
          </a:pPr>
          <a:r>
            <a:rPr lang="en-US" dirty="0"/>
            <a:t>EEPROM has 8 blocks, each block consists of 256 bytes numbered from 0 to 255</a:t>
          </a:r>
        </a:p>
      </dgm:t>
    </dgm:pt>
    <dgm:pt modelId="{2E877E59-2B5E-491A-AD6B-660EEF915BEA}" type="parTrans" cxnId="{0C3B3A8E-BAE6-4E22-ADB8-CC5ACE09B2F7}">
      <dgm:prSet/>
      <dgm:spPr/>
      <dgm:t>
        <a:bodyPr/>
        <a:lstStyle/>
        <a:p>
          <a:endParaRPr lang="en-US"/>
        </a:p>
      </dgm:t>
    </dgm:pt>
    <dgm:pt modelId="{D3DC8EE6-FE50-4301-A69B-708DF1835A0D}" type="sibTrans" cxnId="{0C3B3A8E-BAE6-4E22-ADB8-CC5ACE09B2F7}">
      <dgm:prSet/>
      <dgm:spPr/>
      <dgm:t>
        <a:bodyPr/>
        <a:lstStyle/>
        <a:p>
          <a:endParaRPr lang="en-US"/>
        </a:p>
      </dgm:t>
    </dgm:pt>
    <dgm:pt modelId="{02CC00F6-1D9A-4BAD-B099-E6E04227C97D}">
      <dgm:prSet/>
      <dgm:spPr/>
      <dgm:t>
        <a:bodyPr/>
        <a:lstStyle/>
        <a:p>
          <a:pPr>
            <a:defRPr cap="all"/>
          </a:pPr>
          <a:r>
            <a:rPr lang="en-US" dirty="0"/>
            <a:t>EEPROM operates with I2C Protocol</a:t>
          </a:r>
        </a:p>
      </dgm:t>
    </dgm:pt>
    <dgm:pt modelId="{485AEC1C-0E5F-4942-8A2F-2F4EF5446561}" type="parTrans" cxnId="{7DACD406-0E15-4B3F-A0C3-4FF81B45A7B1}">
      <dgm:prSet/>
      <dgm:spPr/>
      <dgm:t>
        <a:bodyPr/>
        <a:lstStyle/>
        <a:p>
          <a:endParaRPr lang="en-US"/>
        </a:p>
      </dgm:t>
    </dgm:pt>
    <dgm:pt modelId="{6DD9E36E-7DE6-4ADD-AA4C-760CD0FDC0AC}" type="sibTrans" cxnId="{7DACD406-0E15-4B3F-A0C3-4FF81B45A7B1}">
      <dgm:prSet/>
      <dgm:spPr/>
      <dgm:t>
        <a:bodyPr/>
        <a:lstStyle/>
        <a:p>
          <a:endParaRPr lang="en-US"/>
        </a:p>
      </dgm:t>
    </dgm:pt>
    <dgm:pt modelId="{D7DBA70C-78AF-4B07-8AA4-DDFAA7ED5DBE}">
      <dgm:prSet/>
      <dgm:spPr/>
      <dgm:t>
        <a:bodyPr/>
        <a:lstStyle/>
        <a:p>
          <a:r>
            <a:rPr lang="en-US" dirty="0"/>
            <a:t>EEPROM BLOCKS ARE SUB-DIVIDED ACCORDING TO OUR APPLICATION WHICH CAN SERVE UP TO 64 ADMINS,REMOTE USERS, LCD USERS EACH.</a:t>
          </a:r>
        </a:p>
      </dgm:t>
    </dgm:pt>
    <dgm:pt modelId="{7BB1B73E-AF35-4239-9C60-DA090A9D62F2}" type="parTrans" cxnId="{ED4C0E1D-E345-4FB5-88B0-5A34C276EF84}">
      <dgm:prSet/>
      <dgm:spPr/>
      <dgm:t>
        <a:bodyPr/>
        <a:lstStyle/>
        <a:p>
          <a:endParaRPr lang="en-US"/>
        </a:p>
      </dgm:t>
    </dgm:pt>
    <dgm:pt modelId="{9F46EA5C-3130-4ED1-A4F1-6ECF22CC11D3}" type="sibTrans" cxnId="{ED4C0E1D-E345-4FB5-88B0-5A34C276EF84}">
      <dgm:prSet/>
      <dgm:spPr/>
      <dgm:t>
        <a:bodyPr/>
        <a:lstStyle/>
        <a:p>
          <a:endParaRPr lang="en-US"/>
        </a:p>
      </dgm:t>
    </dgm:pt>
    <dgm:pt modelId="{4DFF5582-A477-478D-884C-F3DABC2340C3}" type="pres">
      <dgm:prSet presAssocID="{6204FBC9-F8EE-49A5-878A-0A14469D56B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F7346D2-8A32-4FC0-A3FF-EF4B0A648BF1}" type="pres">
      <dgm:prSet presAssocID="{A04E96A0-84C6-4AC2-B980-0E044031C3CD}" presName="hierRoot1" presStyleCnt="0"/>
      <dgm:spPr/>
    </dgm:pt>
    <dgm:pt modelId="{31A656DB-FEC2-4791-9913-A13072FC702F}" type="pres">
      <dgm:prSet presAssocID="{A04E96A0-84C6-4AC2-B980-0E044031C3CD}" presName="composite" presStyleCnt="0"/>
      <dgm:spPr/>
    </dgm:pt>
    <dgm:pt modelId="{97E8B000-B029-4E16-9982-C36FB9353190}" type="pres">
      <dgm:prSet presAssocID="{A04E96A0-84C6-4AC2-B980-0E044031C3CD}" presName="background" presStyleLbl="node0" presStyleIdx="0" presStyleCnt="4"/>
      <dgm:spPr/>
    </dgm:pt>
    <dgm:pt modelId="{C710D81F-73FC-4CB8-A35E-F5816F355A67}" type="pres">
      <dgm:prSet presAssocID="{A04E96A0-84C6-4AC2-B980-0E044031C3CD}" presName="text" presStyleLbl="fgAcc0" presStyleIdx="0" presStyleCnt="4" custLinFactNeighborX="358" custLinFactNeighborY="-93854">
        <dgm:presLayoutVars>
          <dgm:chPref val="3"/>
        </dgm:presLayoutVars>
      </dgm:prSet>
      <dgm:spPr/>
    </dgm:pt>
    <dgm:pt modelId="{282D6C23-30B5-40DB-BDD2-BE26632C74B1}" type="pres">
      <dgm:prSet presAssocID="{A04E96A0-84C6-4AC2-B980-0E044031C3CD}" presName="hierChild2" presStyleCnt="0"/>
      <dgm:spPr/>
    </dgm:pt>
    <dgm:pt modelId="{37EC521B-D2B7-44ED-BA7F-8A0ED5A289E8}" type="pres">
      <dgm:prSet presAssocID="{D235B5C3-C6F0-4FD1-AE9C-474953565A7C}" presName="hierRoot1" presStyleCnt="0"/>
      <dgm:spPr/>
    </dgm:pt>
    <dgm:pt modelId="{E20C4217-E7AE-4A3C-80EE-5F261D0728EE}" type="pres">
      <dgm:prSet presAssocID="{D235B5C3-C6F0-4FD1-AE9C-474953565A7C}" presName="composite" presStyleCnt="0"/>
      <dgm:spPr/>
    </dgm:pt>
    <dgm:pt modelId="{A110759B-8B5F-4465-941D-EA67E92A0AC5}" type="pres">
      <dgm:prSet presAssocID="{D235B5C3-C6F0-4FD1-AE9C-474953565A7C}" presName="background" presStyleLbl="node0" presStyleIdx="1" presStyleCnt="4"/>
      <dgm:spPr/>
    </dgm:pt>
    <dgm:pt modelId="{5701595E-804D-4E19-888F-998648D24540}" type="pres">
      <dgm:prSet presAssocID="{D235B5C3-C6F0-4FD1-AE9C-474953565A7C}" presName="text" presStyleLbl="fgAcc0" presStyleIdx="1" presStyleCnt="4" custLinFactX="-21864" custLinFactNeighborX="-100000" custLinFactNeighborY="54929">
        <dgm:presLayoutVars>
          <dgm:chPref val="3"/>
        </dgm:presLayoutVars>
      </dgm:prSet>
      <dgm:spPr/>
    </dgm:pt>
    <dgm:pt modelId="{4C26590B-4B48-4319-B2FD-FD681193988E}" type="pres">
      <dgm:prSet presAssocID="{D235B5C3-C6F0-4FD1-AE9C-474953565A7C}" presName="hierChild2" presStyleCnt="0"/>
      <dgm:spPr/>
    </dgm:pt>
    <dgm:pt modelId="{8541EB78-0AD1-49FB-9AEA-27799AC73F87}" type="pres">
      <dgm:prSet presAssocID="{02CC00F6-1D9A-4BAD-B099-E6E04227C97D}" presName="hierRoot1" presStyleCnt="0"/>
      <dgm:spPr/>
    </dgm:pt>
    <dgm:pt modelId="{A7EED9D9-0E6C-4532-9D0C-B406AD5C7DC6}" type="pres">
      <dgm:prSet presAssocID="{02CC00F6-1D9A-4BAD-B099-E6E04227C97D}" presName="composite" presStyleCnt="0"/>
      <dgm:spPr/>
    </dgm:pt>
    <dgm:pt modelId="{AA4EBE36-AA20-4D41-9E20-2AE6D3F8405C}" type="pres">
      <dgm:prSet presAssocID="{02CC00F6-1D9A-4BAD-B099-E6E04227C97D}" presName="background" presStyleLbl="node0" presStyleIdx="2" presStyleCnt="4"/>
      <dgm:spPr/>
    </dgm:pt>
    <dgm:pt modelId="{DD197D5E-80E6-4FAE-AA8D-39CEF740B82D}" type="pres">
      <dgm:prSet presAssocID="{02CC00F6-1D9A-4BAD-B099-E6E04227C97D}" presName="text" presStyleLbl="fgAcc0" presStyleIdx="2" presStyleCnt="4" custLinFactX="-26015" custLinFactNeighborX="-100000" custLinFactNeighborY="-93421">
        <dgm:presLayoutVars>
          <dgm:chPref val="3"/>
        </dgm:presLayoutVars>
      </dgm:prSet>
      <dgm:spPr/>
    </dgm:pt>
    <dgm:pt modelId="{2EA05E40-8215-4433-8949-DD9E46601865}" type="pres">
      <dgm:prSet presAssocID="{02CC00F6-1D9A-4BAD-B099-E6E04227C97D}" presName="hierChild2" presStyleCnt="0"/>
      <dgm:spPr/>
    </dgm:pt>
    <dgm:pt modelId="{64E2252A-9375-4C8C-B271-B5D2F4A167B5}" type="pres">
      <dgm:prSet presAssocID="{D7DBA70C-78AF-4B07-8AA4-DDFAA7ED5DBE}" presName="hierRoot1" presStyleCnt="0"/>
      <dgm:spPr/>
    </dgm:pt>
    <dgm:pt modelId="{EFE7C317-9AF7-44F3-8ED2-76B886054721}" type="pres">
      <dgm:prSet presAssocID="{D7DBA70C-78AF-4B07-8AA4-DDFAA7ED5DBE}" presName="composite" presStyleCnt="0"/>
      <dgm:spPr/>
    </dgm:pt>
    <dgm:pt modelId="{6CCD39AB-20A3-44F9-BE7B-50191FF6AAC0}" type="pres">
      <dgm:prSet presAssocID="{D7DBA70C-78AF-4B07-8AA4-DDFAA7ED5DBE}" presName="background" presStyleLbl="node0" presStyleIdx="3" presStyleCnt="4"/>
      <dgm:spPr/>
    </dgm:pt>
    <dgm:pt modelId="{78C21F0B-C919-4243-B398-058D05144B0A}" type="pres">
      <dgm:prSet presAssocID="{D7DBA70C-78AF-4B07-8AA4-DDFAA7ED5DBE}" presName="text" presStyleLbl="fgAcc0" presStyleIdx="3" presStyleCnt="4" custLinFactX="-31032" custLinFactNeighborX="-100000" custLinFactNeighborY="-92876">
        <dgm:presLayoutVars>
          <dgm:chPref val="3"/>
        </dgm:presLayoutVars>
      </dgm:prSet>
      <dgm:spPr/>
    </dgm:pt>
    <dgm:pt modelId="{14EA6CBB-FD19-4246-8CE3-87A9AA967C89}" type="pres">
      <dgm:prSet presAssocID="{D7DBA70C-78AF-4B07-8AA4-DDFAA7ED5DBE}" presName="hierChild2" presStyleCnt="0"/>
      <dgm:spPr/>
    </dgm:pt>
  </dgm:ptLst>
  <dgm:cxnLst>
    <dgm:cxn modelId="{7DACD406-0E15-4B3F-A0C3-4FF81B45A7B1}" srcId="{6204FBC9-F8EE-49A5-878A-0A14469D56B6}" destId="{02CC00F6-1D9A-4BAD-B099-E6E04227C97D}" srcOrd="2" destOrd="0" parTransId="{485AEC1C-0E5F-4942-8A2F-2F4EF5446561}" sibTransId="{6DD9E36E-7DE6-4ADD-AA4C-760CD0FDC0AC}"/>
    <dgm:cxn modelId="{064FDB0A-D364-4BCB-9022-3A9B619BA054}" type="presOf" srcId="{A04E96A0-84C6-4AC2-B980-0E044031C3CD}" destId="{C710D81F-73FC-4CB8-A35E-F5816F355A67}" srcOrd="0" destOrd="0" presId="urn:microsoft.com/office/officeart/2005/8/layout/hierarchy1"/>
    <dgm:cxn modelId="{ED4C0E1D-E345-4FB5-88B0-5A34C276EF84}" srcId="{6204FBC9-F8EE-49A5-878A-0A14469D56B6}" destId="{D7DBA70C-78AF-4B07-8AA4-DDFAA7ED5DBE}" srcOrd="3" destOrd="0" parTransId="{7BB1B73E-AF35-4239-9C60-DA090A9D62F2}" sibTransId="{9F46EA5C-3130-4ED1-A4F1-6ECF22CC11D3}"/>
    <dgm:cxn modelId="{D3EE5445-A5F1-4B5A-92FC-4996681C2F82}" srcId="{6204FBC9-F8EE-49A5-878A-0A14469D56B6}" destId="{A04E96A0-84C6-4AC2-B980-0E044031C3CD}" srcOrd="0" destOrd="0" parTransId="{5368ABFC-5992-4B34-8561-D2B8EC26C447}" sibTransId="{D19278F3-7ABE-4413-84EE-1289DD3ED376}"/>
    <dgm:cxn modelId="{7813066E-4698-4074-86D9-56AFBD938012}" type="presOf" srcId="{D235B5C3-C6F0-4FD1-AE9C-474953565A7C}" destId="{5701595E-804D-4E19-888F-998648D24540}" srcOrd="0" destOrd="0" presId="urn:microsoft.com/office/officeart/2005/8/layout/hierarchy1"/>
    <dgm:cxn modelId="{B7800E85-4DFE-43A1-9778-4F3048032CFF}" type="presOf" srcId="{02CC00F6-1D9A-4BAD-B099-E6E04227C97D}" destId="{DD197D5E-80E6-4FAE-AA8D-39CEF740B82D}" srcOrd="0" destOrd="0" presId="urn:microsoft.com/office/officeart/2005/8/layout/hierarchy1"/>
    <dgm:cxn modelId="{0C3B3A8E-BAE6-4E22-ADB8-CC5ACE09B2F7}" srcId="{6204FBC9-F8EE-49A5-878A-0A14469D56B6}" destId="{D235B5C3-C6F0-4FD1-AE9C-474953565A7C}" srcOrd="1" destOrd="0" parTransId="{2E877E59-2B5E-491A-AD6B-660EEF915BEA}" sibTransId="{D3DC8EE6-FE50-4301-A69B-708DF1835A0D}"/>
    <dgm:cxn modelId="{5BB454B0-B8AC-4B8D-B97F-83C5400B702D}" type="presOf" srcId="{6204FBC9-F8EE-49A5-878A-0A14469D56B6}" destId="{4DFF5582-A477-478D-884C-F3DABC2340C3}" srcOrd="0" destOrd="0" presId="urn:microsoft.com/office/officeart/2005/8/layout/hierarchy1"/>
    <dgm:cxn modelId="{CEA6A4C5-C988-4C89-91DD-09EE7DD5CDC3}" type="presOf" srcId="{D7DBA70C-78AF-4B07-8AA4-DDFAA7ED5DBE}" destId="{78C21F0B-C919-4243-B398-058D05144B0A}" srcOrd="0" destOrd="0" presId="urn:microsoft.com/office/officeart/2005/8/layout/hierarchy1"/>
    <dgm:cxn modelId="{81DB4BF3-1F5A-470F-AF78-61D7716AD94A}" type="presParOf" srcId="{4DFF5582-A477-478D-884C-F3DABC2340C3}" destId="{0F7346D2-8A32-4FC0-A3FF-EF4B0A648BF1}" srcOrd="0" destOrd="0" presId="urn:microsoft.com/office/officeart/2005/8/layout/hierarchy1"/>
    <dgm:cxn modelId="{04EEE9E7-2238-4EB9-818D-7FBCE6AD4057}" type="presParOf" srcId="{0F7346D2-8A32-4FC0-A3FF-EF4B0A648BF1}" destId="{31A656DB-FEC2-4791-9913-A13072FC702F}" srcOrd="0" destOrd="0" presId="urn:microsoft.com/office/officeart/2005/8/layout/hierarchy1"/>
    <dgm:cxn modelId="{CC1D3244-AFBC-4751-8CC3-BF9724EB3475}" type="presParOf" srcId="{31A656DB-FEC2-4791-9913-A13072FC702F}" destId="{97E8B000-B029-4E16-9982-C36FB9353190}" srcOrd="0" destOrd="0" presId="urn:microsoft.com/office/officeart/2005/8/layout/hierarchy1"/>
    <dgm:cxn modelId="{E541F524-0942-4D37-9736-9A3E7608DD0F}" type="presParOf" srcId="{31A656DB-FEC2-4791-9913-A13072FC702F}" destId="{C710D81F-73FC-4CB8-A35E-F5816F355A67}" srcOrd="1" destOrd="0" presId="urn:microsoft.com/office/officeart/2005/8/layout/hierarchy1"/>
    <dgm:cxn modelId="{635D072E-2A87-4C43-A6A0-F3563BA4BC5C}" type="presParOf" srcId="{0F7346D2-8A32-4FC0-A3FF-EF4B0A648BF1}" destId="{282D6C23-30B5-40DB-BDD2-BE26632C74B1}" srcOrd="1" destOrd="0" presId="urn:microsoft.com/office/officeart/2005/8/layout/hierarchy1"/>
    <dgm:cxn modelId="{468F16DD-2946-4C89-9E8F-2566E7B8AFDD}" type="presParOf" srcId="{4DFF5582-A477-478D-884C-F3DABC2340C3}" destId="{37EC521B-D2B7-44ED-BA7F-8A0ED5A289E8}" srcOrd="1" destOrd="0" presId="urn:microsoft.com/office/officeart/2005/8/layout/hierarchy1"/>
    <dgm:cxn modelId="{9292C3C2-5A6C-4E25-ABFB-7069270C5C8C}" type="presParOf" srcId="{37EC521B-D2B7-44ED-BA7F-8A0ED5A289E8}" destId="{E20C4217-E7AE-4A3C-80EE-5F261D0728EE}" srcOrd="0" destOrd="0" presId="urn:microsoft.com/office/officeart/2005/8/layout/hierarchy1"/>
    <dgm:cxn modelId="{D8417EC1-BB78-44CC-847D-444A2AD9560B}" type="presParOf" srcId="{E20C4217-E7AE-4A3C-80EE-5F261D0728EE}" destId="{A110759B-8B5F-4465-941D-EA67E92A0AC5}" srcOrd="0" destOrd="0" presId="urn:microsoft.com/office/officeart/2005/8/layout/hierarchy1"/>
    <dgm:cxn modelId="{AC63AC8A-08F9-4A86-8C90-881C0ED7453B}" type="presParOf" srcId="{E20C4217-E7AE-4A3C-80EE-5F261D0728EE}" destId="{5701595E-804D-4E19-888F-998648D24540}" srcOrd="1" destOrd="0" presId="urn:microsoft.com/office/officeart/2005/8/layout/hierarchy1"/>
    <dgm:cxn modelId="{474FB4F2-6C91-4BFC-A319-DEC3BE663B44}" type="presParOf" srcId="{37EC521B-D2B7-44ED-BA7F-8A0ED5A289E8}" destId="{4C26590B-4B48-4319-B2FD-FD681193988E}" srcOrd="1" destOrd="0" presId="urn:microsoft.com/office/officeart/2005/8/layout/hierarchy1"/>
    <dgm:cxn modelId="{1D227F4B-FD9F-4F24-BCA4-E55421768135}" type="presParOf" srcId="{4DFF5582-A477-478D-884C-F3DABC2340C3}" destId="{8541EB78-0AD1-49FB-9AEA-27799AC73F87}" srcOrd="2" destOrd="0" presId="urn:microsoft.com/office/officeart/2005/8/layout/hierarchy1"/>
    <dgm:cxn modelId="{EB50E9F1-2909-42C7-B38F-056A7222F584}" type="presParOf" srcId="{8541EB78-0AD1-49FB-9AEA-27799AC73F87}" destId="{A7EED9D9-0E6C-4532-9D0C-B406AD5C7DC6}" srcOrd="0" destOrd="0" presId="urn:microsoft.com/office/officeart/2005/8/layout/hierarchy1"/>
    <dgm:cxn modelId="{5CCC5A20-3CE0-4387-B504-D826DD47133F}" type="presParOf" srcId="{A7EED9D9-0E6C-4532-9D0C-B406AD5C7DC6}" destId="{AA4EBE36-AA20-4D41-9E20-2AE6D3F8405C}" srcOrd="0" destOrd="0" presId="urn:microsoft.com/office/officeart/2005/8/layout/hierarchy1"/>
    <dgm:cxn modelId="{C2C9AF94-E4BE-4426-886C-F5574B49357B}" type="presParOf" srcId="{A7EED9D9-0E6C-4532-9D0C-B406AD5C7DC6}" destId="{DD197D5E-80E6-4FAE-AA8D-39CEF740B82D}" srcOrd="1" destOrd="0" presId="urn:microsoft.com/office/officeart/2005/8/layout/hierarchy1"/>
    <dgm:cxn modelId="{FF75CBB8-DF8B-4C7C-B18D-D9A135B411E6}" type="presParOf" srcId="{8541EB78-0AD1-49FB-9AEA-27799AC73F87}" destId="{2EA05E40-8215-4433-8949-DD9E46601865}" srcOrd="1" destOrd="0" presId="urn:microsoft.com/office/officeart/2005/8/layout/hierarchy1"/>
    <dgm:cxn modelId="{77C2E49E-270B-441D-997D-683493590867}" type="presParOf" srcId="{4DFF5582-A477-478D-884C-F3DABC2340C3}" destId="{64E2252A-9375-4C8C-B271-B5D2F4A167B5}" srcOrd="3" destOrd="0" presId="urn:microsoft.com/office/officeart/2005/8/layout/hierarchy1"/>
    <dgm:cxn modelId="{8A7A6663-AFFD-45D6-93BD-C6EB7797C7F4}" type="presParOf" srcId="{64E2252A-9375-4C8C-B271-B5D2F4A167B5}" destId="{EFE7C317-9AF7-44F3-8ED2-76B886054721}" srcOrd="0" destOrd="0" presId="urn:microsoft.com/office/officeart/2005/8/layout/hierarchy1"/>
    <dgm:cxn modelId="{315B43DB-5A95-4E56-872E-210D55DC00C5}" type="presParOf" srcId="{EFE7C317-9AF7-44F3-8ED2-76B886054721}" destId="{6CCD39AB-20A3-44F9-BE7B-50191FF6AAC0}" srcOrd="0" destOrd="0" presId="urn:microsoft.com/office/officeart/2005/8/layout/hierarchy1"/>
    <dgm:cxn modelId="{23F81EDE-786E-49C2-8A88-FF3F0661BB55}" type="presParOf" srcId="{EFE7C317-9AF7-44F3-8ED2-76B886054721}" destId="{78C21F0B-C919-4243-B398-058D05144B0A}" srcOrd="1" destOrd="0" presId="urn:microsoft.com/office/officeart/2005/8/layout/hierarchy1"/>
    <dgm:cxn modelId="{0AF25051-E1AA-44B1-BE64-6A4FEE896F89}" type="presParOf" srcId="{64E2252A-9375-4C8C-B271-B5D2F4A167B5}" destId="{14EA6CBB-FD19-4246-8CE3-87A9AA967C89}" srcOrd="1" destOrd="0" presId="urn:microsoft.com/office/officeart/2005/8/layout/hierarchy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67F078-2DD9-4FC4-B2F1-524E7B2B314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DE3F0F-FF0D-45AF-8BB1-A18CD3FBEB47}">
      <dgm:prSet/>
      <dgm:spPr/>
      <dgm:t>
        <a:bodyPr/>
        <a:lstStyle/>
        <a:p>
          <a:r>
            <a:rPr lang="en-US"/>
            <a:t>Peripherals Used:</a:t>
          </a:r>
        </a:p>
      </dgm:t>
    </dgm:pt>
    <dgm:pt modelId="{0F37950C-E1C7-423F-9F37-B9FC5C3D5D2F}" type="parTrans" cxnId="{8194DEEC-CB63-4DD4-A899-081FC3CD4FCB}">
      <dgm:prSet/>
      <dgm:spPr/>
      <dgm:t>
        <a:bodyPr/>
        <a:lstStyle/>
        <a:p>
          <a:endParaRPr lang="en-US"/>
        </a:p>
      </dgm:t>
    </dgm:pt>
    <dgm:pt modelId="{0343A23F-9A25-40C4-8B8D-C131F98271D4}" type="sibTrans" cxnId="{8194DEEC-CB63-4DD4-A899-081FC3CD4FCB}">
      <dgm:prSet/>
      <dgm:spPr/>
      <dgm:t>
        <a:bodyPr/>
        <a:lstStyle/>
        <a:p>
          <a:endParaRPr lang="en-US"/>
        </a:p>
      </dgm:t>
    </dgm:pt>
    <dgm:pt modelId="{DC42305B-6AC2-454A-AE3C-484FBF238A4D}">
      <dgm:prSet/>
      <dgm:spPr/>
      <dgm:t>
        <a:bodyPr/>
        <a:lstStyle/>
        <a:p>
          <a:r>
            <a:rPr lang="en-US" dirty="0"/>
            <a:t>ADC (Temperature sensor)</a:t>
          </a:r>
        </a:p>
      </dgm:t>
    </dgm:pt>
    <dgm:pt modelId="{C0113F96-51A2-4911-9958-BF6B3AB4DF77}" type="parTrans" cxnId="{B0E91CA0-82BA-45F5-835F-56A98F38FCA1}">
      <dgm:prSet/>
      <dgm:spPr/>
      <dgm:t>
        <a:bodyPr/>
        <a:lstStyle/>
        <a:p>
          <a:endParaRPr lang="en-US"/>
        </a:p>
      </dgm:t>
    </dgm:pt>
    <dgm:pt modelId="{4CAE1B1C-CB91-435F-8A7C-F617F2963D62}" type="sibTrans" cxnId="{B0E91CA0-82BA-45F5-835F-56A98F38FCA1}">
      <dgm:prSet/>
      <dgm:spPr/>
      <dgm:t>
        <a:bodyPr/>
        <a:lstStyle/>
        <a:p>
          <a:endParaRPr lang="en-US"/>
        </a:p>
      </dgm:t>
    </dgm:pt>
    <dgm:pt modelId="{C4DD45D7-2478-4709-B38D-4BF77AC0DA6B}">
      <dgm:prSet/>
      <dgm:spPr/>
      <dgm:t>
        <a:bodyPr/>
        <a:lstStyle/>
        <a:p>
          <a:r>
            <a:rPr lang="en-US"/>
            <a:t>Timer (Door, Dimming lamp)</a:t>
          </a:r>
        </a:p>
      </dgm:t>
    </dgm:pt>
    <dgm:pt modelId="{261DB82A-C243-473F-A15F-B809D9F3B2EC}" type="parTrans" cxnId="{5772ED62-4B97-4FC3-9444-C07A7345DB02}">
      <dgm:prSet/>
      <dgm:spPr/>
      <dgm:t>
        <a:bodyPr/>
        <a:lstStyle/>
        <a:p>
          <a:endParaRPr lang="en-US"/>
        </a:p>
      </dgm:t>
    </dgm:pt>
    <dgm:pt modelId="{4CD0BD10-CE0D-48DC-AE26-A1D9837EDEA7}" type="sibTrans" cxnId="{5772ED62-4B97-4FC3-9444-C07A7345DB02}">
      <dgm:prSet/>
      <dgm:spPr/>
      <dgm:t>
        <a:bodyPr/>
        <a:lstStyle/>
        <a:p>
          <a:endParaRPr lang="en-US"/>
        </a:p>
      </dgm:t>
    </dgm:pt>
    <dgm:pt modelId="{37DE0398-0D2F-44F5-B156-6BB95AE5B92B}">
      <dgm:prSet/>
      <dgm:spPr/>
      <dgm:t>
        <a:bodyPr/>
        <a:lstStyle/>
        <a:p>
          <a:r>
            <a:rPr lang="en-US"/>
            <a:t>UART (Virtual Terminal)</a:t>
          </a:r>
        </a:p>
      </dgm:t>
    </dgm:pt>
    <dgm:pt modelId="{DED6E6F9-6347-4F11-8A19-70FA66FC0AB5}" type="parTrans" cxnId="{3DEFA463-FFFA-4123-92F3-FE63B720EE4D}">
      <dgm:prSet/>
      <dgm:spPr/>
      <dgm:t>
        <a:bodyPr/>
        <a:lstStyle/>
        <a:p>
          <a:endParaRPr lang="en-US"/>
        </a:p>
      </dgm:t>
    </dgm:pt>
    <dgm:pt modelId="{B647278A-D93B-4937-8FEE-D3F2D2A75F6E}" type="sibTrans" cxnId="{3DEFA463-FFFA-4123-92F3-FE63B720EE4D}">
      <dgm:prSet/>
      <dgm:spPr/>
      <dgm:t>
        <a:bodyPr/>
        <a:lstStyle/>
        <a:p>
          <a:endParaRPr lang="en-US"/>
        </a:p>
      </dgm:t>
    </dgm:pt>
    <dgm:pt modelId="{B3478026-9654-4324-94A1-6A51E3B0E35C}">
      <dgm:prSet/>
      <dgm:spPr/>
      <dgm:t>
        <a:bodyPr/>
        <a:lstStyle/>
        <a:p>
          <a:r>
            <a:rPr lang="en-US"/>
            <a:t>LCD  </a:t>
          </a:r>
        </a:p>
      </dgm:t>
    </dgm:pt>
    <dgm:pt modelId="{4764B536-D369-4DB7-A136-7A621906619E}" type="parTrans" cxnId="{F461EF0A-EA11-4643-BA55-46B4247AD57A}">
      <dgm:prSet/>
      <dgm:spPr/>
      <dgm:t>
        <a:bodyPr/>
        <a:lstStyle/>
        <a:p>
          <a:endParaRPr lang="en-US"/>
        </a:p>
      </dgm:t>
    </dgm:pt>
    <dgm:pt modelId="{DA034C43-90AB-4159-AE9F-9FC077E871C8}" type="sibTrans" cxnId="{F461EF0A-EA11-4643-BA55-46B4247AD57A}">
      <dgm:prSet/>
      <dgm:spPr/>
      <dgm:t>
        <a:bodyPr/>
        <a:lstStyle/>
        <a:p>
          <a:endParaRPr lang="en-US"/>
        </a:p>
      </dgm:t>
    </dgm:pt>
    <dgm:pt modelId="{1E10A994-7571-40B4-BC41-0A0EC0672DF2}">
      <dgm:prSet/>
      <dgm:spPr/>
      <dgm:t>
        <a:bodyPr/>
        <a:lstStyle/>
        <a:p>
          <a:r>
            <a:rPr lang="en-US" dirty="0"/>
            <a:t>Keypad</a:t>
          </a:r>
        </a:p>
      </dgm:t>
    </dgm:pt>
    <dgm:pt modelId="{B63442D4-4759-4259-8B79-0DA7B81C00B8}" type="parTrans" cxnId="{1C59F843-2E9E-4977-9EFE-17AFA91688C6}">
      <dgm:prSet/>
      <dgm:spPr/>
      <dgm:t>
        <a:bodyPr/>
        <a:lstStyle/>
        <a:p>
          <a:endParaRPr lang="en-US"/>
        </a:p>
      </dgm:t>
    </dgm:pt>
    <dgm:pt modelId="{20B49B8E-0339-4F89-AD79-60F5B1C7DACC}" type="sibTrans" cxnId="{1C59F843-2E9E-4977-9EFE-17AFA91688C6}">
      <dgm:prSet/>
      <dgm:spPr/>
      <dgm:t>
        <a:bodyPr/>
        <a:lstStyle/>
        <a:p>
          <a:endParaRPr lang="en-US"/>
        </a:p>
      </dgm:t>
    </dgm:pt>
    <dgm:pt modelId="{64851899-D607-4894-BC80-C8C20B87A711}">
      <dgm:prSet/>
      <dgm:spPr/>
      <dgm:t>
        <a:bodyPr/>
        <a:lstStyle/>
        <a:p>
          <a:r>
            <a:rPr lang="en-US"/>
            <a:t>24C16 EEPROM</a:t>
          </a:r>
        </a:p>
      </dgm:t>
    </dgm:pt>
    <dgm:pt modelId="{BD544117-8712-4E70-AA85-347ACFB00900}" type="parTrans" cxnId="{AB8910AB-8426-4B4A-855F-54A778D75E2F}">
      <dgm:prSet/>
      <dgm:spPr/>
      <dgm:t>
        <a:bodyPr/>
        <a:lstStyle/>
        <a:p>
          <a:endParaRPr lang="en-US"/>
        </a:p>
      </dgm:t>
    </dgm:pt>
    <dgm:pt modelId="{F1597B90-2937-45AD-99B8-CEA36F9C4275}" type="sibTrans" cxnId="{AB8910AB-8426-4B4A-855F-54A778D75E2F}">
      <dgm:prSet/>
      <dgm:spPr/>
      <dgm:t>
        <a:bodyPr/>
        <a:lstStyle/>
        <a:p>
          <a:endParaRPr lang="en-US"/>
        </a:p>
      </dgm:t>
    </dgm:pt>
    <dgm:pt modelId="{C9AC9714-901A-4CDA-8BDE-E48BC03B9BEF}">
      <dgm:prSet/>
      <dgm:spPr/>
      <dgm:t>
        <a:bodyPr/>
        <a:lstStyle/>
        <a:p>
          <a:r>
            <a:rPr lang="en-US" dirty="0"/>
            <a:t>Interrupt (Transformation from UART to LCD) </a:t>
          </a:r>
        </a:p>
      </dgm:t>
    </dgm:pt>
    <dgm:pt modelId="{4EC2A0B3-3865-422B-A754-24D96FA4934D}" type="parTrans" cxnId="{CDEE7E6F-C053-435D-9231-400202602AAE}">
      <dgm:prSet/>
      <dgm:spPr/>
      <dgm:t>
        <a:bodyPr/>
        <a:lstStyle/>
        <a:p>
          <a:endParaRPr lang="en-US"/>
        </a:p>
      </dgm:t>
    </dgm:pt>
    <dgm:pt modelId="{E0D030B0-3C29-449D-ACA1-F59595F1B769}" type="sibTrans" cxnId="{CDEE7E6F-C053-435D-9231-400202602AAE}">
      <dgm:prSet/>
      <dgm:spPr/>
      <dgm:t>
        <a:bodyPr/>
        <a:lstStyle/>
        <a:p>
          <a:endParaRPr lang="en-US"/>
        </a:p>
      </dgm:t>
    </dgm:pt>
    <dgm:pt modelId="{B2907407-06A0-46AE-AF0B-3937C0303174}" type="pres">
      <dgm:prSet presAssocID="{2067F078-2DD9-4FC4-B2F1-524E7B2B314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DE528FD-23E9-4FBF-81A4-7F3C588B6E95}" type="pres">
      <dgm:prSet presAssocID="{28DE3F0F-FF0D-45AF-8BB1-A18CD3FBEB47}" presName="hierRoot1" presStyleCnt="0"/>
      <dgm:spPr/>
    </dgm:pt>
    <dgm:pt modelId="{180BBEFF-257E-43EC-93FE-8E7376BF1796}" type="pres">
      <dgm:prSet presAssocID="{28DE3F0F-FF0D-45AF-8BB1-A18CD3FBEB47}" presName="composite" presStyleCnt="0"/>
      <dgm:spPr/>
    </dgm:pt>
    <dgm:pt modelId="{3196B14F-934F-45C8-9596-C0EE816BB4DD}" type="pres">
      <dgm:prSet presAssocID="{28DE3F0F-FF0D-45AF-8BB1-A18CD3FBEB47}" presName="background" presStyleLbl="node0" presStyleIdx="0" presStyleCnt="1"/>
      <dgm:spPr/>
    </dgm:pt>
    <dgm:pt modelId="{EC73A2DF-691B-464C-8E69-68DE66BDA8DD}" type="pres">
      <dgm:prSet presAssocID="{28DE3F0F-FF0D-45AF-8BB1-A18CD3FBEB47}" presName="text" presStyleLbl="fgAcc0" presStyleIdx="0" presStyleCnt="1" custScaleX="228927" custScaleY="163290">
        <dgm:presLayoutVars>
          <dgm:chPref val="3"/>
        </dgm:presLayoutVars>
      </dgm:prSet>
      <dgm:spPr/>
    </dgm:pt>
    <dgm:pt modelId="{3A2E5D95-A36A-4756-905A-DF0D61C99741}" type="pres">
      <dgm:prSet presAssocID="{28DE3F0F-FF0D-45AF-8BB1-A18CD3FBEB47}" presName="hierChild2" presStyleCnt="0"/>
      <dgm:spPr/>
    </dgm:pt>
    <dgm:pt modelId="{F0406034-2467-4AA0-85AF-09C115B8E309}" type="pres">
      <dgm:prSet presAssocID="{C0113F96-51A2-4911-9958-BF6B3AB4DF77}" presName="Name10" presStyleLbl="parChTrans1D2" presStyleIdx="0" presStyleCnt="7"/>
      <dgm:spPr/>
    </dgm:pt>
    <dgm:pt modelId="{965B5724-8E80-47A3-A397-D381702FC128}" type="pres">
      <dgm:prSet presAssocID="{DC42305B-6AC2-454A-AE3C-484FBF238A4D}" presName="hierRoot2" presStyleCnt="0"/>
      <dgm:spPr/>
    </dgm:pt>
    <dgm:pt modelId="{D1212043-D0F1-438C-B369-CF69B7020ED4}" type="pres">
      <dgm:prSet presAssocID="{DC42305B-6AC2-454A-AE3C-484FBF238A4D}" presName="composite2" presStyleCnt="0"/>
      <dgm:spPr/>
    </dgm:pt>
    <dgm:pt modelId="{78DECD7F-FC4F-438D-844E-52BCC97258CA}" type="pres">
      <dgm:prSet presAssocID="{DC42305B-6AC2-454A-AE3C-484FBF238A4D}" presName="background2" presStyleLbl="node2" presStyleIdx="0" presStyleCnt="7"/>
      <dgm:spPr/>
    </dgm:pt>
    <dgm:pt modelId="{80BB9378-4F12-496C-BE57-44229DF42219}" type="pres">
      <dgm:prSet presAssocID="{DC42305B-6AC2-454A-AE3C-484FBF238A4D}" presName="text2" presStyleLbl="fgAcc2" presStyleIdx="0" presStyleCnt="7" custScaleX="126244" custScaleY="153758">
        <dgm:presLayoutVars>
          <dgm:chPref val="3"/>
        </dgm:presLayoutVars>
      </dgm:prSet>
      <dgm:spPr/>
    </dgm:pt>
    <dgm:pt modelId="{37EBF0AD-B515-4F78-9724-68195EB0D772}" type="pres">
      <dgm:prSet presAssocID="{DC42305B-6AC2-454A-AE3C-484FBF238A4D}" presName="hierChild3" presStyleCnt="0"/>
      <dgm:spPr/>
    </dgm:pt>
    <dgm:pt modelId="{887325DE-BC57-4054-86AE-D18CFDF7AE0D}" type="pres">
      <dgm:prSet presAssocID="{261DB82A-C243-473F-A15F-B809D9F3B2EC}" presName="Name10" presStyleLbl="parChTrans1D2" presStyleIdx="1" presStyleCnt="7"/>
      <dgm:spPr/>
    </dgm:pt>
    <dgm:pt modelId="{C821EE22-6983-4EA2-8144-E17478BA5C2F}" type="pres">
      <dgm:prSet presAssocID="{C4DD45D7-2478-4709-B38D-4BF77AC0DA6B}" presName="hierRoot2" presStyleCnt="0"/>
      <dgm:spPr/>
    </dgm:pt>
    <dgm:pt modelId="{7EE1DD41-DCEB-482C-ADB5-34CAEDE1D977}" type="pres">
      <dgm:prSet presAssocID="{C4DD45D7-2478-4709-B38D-4BF77AC0DA6B}" presName="composite2" presStyleCnt="0"/>
      <dgm:spPr/>
    </dgm:pt>
    <dgm:pt modelId="{554E3871-73E1-4641-9E21-FDB6D3378802}" type="pres">
      <dgm:prSet presAssocID="{C4DD45D7-2478-4709-B38D-4BF77AC0DA6B}" presName="background2" presStyleLbl="node2" presStyleIdx="1" presStyleCnt="7"/>
      <dgm:spPr/>
    </dgm:pt>
    <dgm:pt modelId="{46CB189F-7742-4271-9725-55B76B792D38}" type="pres">
      <dgm:prSet presAssocID="{C4DD45D7-2478-4709-B38D-4BF77AC0DA6B}" presName="text2" presStyleLbl="fgAcc2" presStyleIdx="1" presStyleCnt="7" custScaleX="122811" custScaleY="191344">
        <dgm:presLayoutVars>
          <dgm:chPref val="3"/>
        </dgm:presLayoutVars>
      </dgm:prSet>
      <dgm:spPr/>
    </dgm:pt>
    <dgm:pt modelId="{776A834E-274B-46C8-958C-9E69623F8A95}" type="pres">
      <dgm:prSet presAssocID="{C4DD45D7-2478-4709-B38D-4BF77AC0DA6B}" presName="hierChild3" presStyleCnt="0"/>
      <dgm:spPr/>
    </dgm:pt>
    <dgm:pt modelId="{1242A475-EEBA-495C-B715-7F85506D1311}" type="pres">
      <dgm:prSet presAssocID="{DED6E6F9-6347-4F11-8A19-70FA66FC0AB5}" presName="Name10" presStyleLbl="parChTrans1D2" presStyleIdx="2" presStyleCnt="7"/>
      <dgm:spPr/>
    </dgm:pt>
    <dgm:pt modelId="{5E5E7AE8-24A5-4C44-AD54-8A18948B35CE}" type="pres">
      <dgm:prSet presAssocID="{37DE0398-0D2F-44F5-B156-6BB95AE5B92B}" presName="hierRoot2" presStyleCnt="0"/>
      <dgm:spPr/>
    </dgm:pt>
    <dgm:pt modelId="{21398A90-C33F-4508-B34A-41A1B3565881}" type="pres">
      <dgm:prSet presAssocID="{37DE0398-0D2F-44F5-B156-6BB95AE5B92B}" presName="composite2" presStyleCnt="0"/>
      <dgm:spPr/>
    </dgm:pt>
    <dgm:pt modelId="{CE6259C2-0576-424B-A66E-4A813E8D41B0}" type="pres">
      <dgm:prSet presAssocID="{37DE0398-0D2F-44F5-B156-6BB95AE5B92B}" presName="background2" presStyleLbl="node2" presStyleIdx="2" presStyleCnt="7"/>
      <dgm:spPr/>
    </dgm:pt>
    <dgm:pt modelId="{8BFA849B-71B6-48F6-A34C-E03B6BE51C9B}" type="pres">
      <dgm:prSet presAssocID="{37DE0398-0D2F-44F5-B156-6BB95AE5B92B}" presName="text2" presStyleLbl="fgAcc2" presStyleIdx="2" presStyleCnt="7" custScaleX="138429" custScaleY="188960">
        <dgm:presLayoutVars>
          <dgm:chPref val="3"/>
        </dgm:presLayoutVars>
      </dgm:prSet>
      <dgm:spPr/>
    </dgm:pt>
    <dgm:pt modelId="{F9C02A48-CA8D-42D0-831B-D4966148028F}" type="pres">
      <dgm:prSet presAssocID="{37DE0398-0D2F-44F5-B156-6BB95AE5B92B}" presName="hierChild3" presStyleCnt="0"/>
      <dgm:spPr/>
    </dgm:pt>
    <dgm:pt modelId="{3BF434E4-3876-48D5-A75E-B186CF618A97}" type="pres">
      <dgm:prSet presAssocID="{4764B536-D369-4DB7-A136-7A621906619E}" presName="Name10" presStyleLbl="parChTrans1D2" presStyleIdx="3" presStyleCnt="7"/>
      <dgm:spPr/>
    </dgm:pt>
    <dgm:pt modelId="{E7AB9227-8B84-45E1-927A-E2ECF40B67E5}" type="pres">
      <dgm:prSet presAssocID="{B3478026-9654-4324-94A1-6A51E3B0E35C}" presName="hierRoot2" presStyleCnt="0"/>
      <dgm:spPr/>
    </dgm:pt>
    <dgm:pt modelId="{9FF3DA72-AE79-471C-B35B-60A362CDB597}" type="pres">
      <dgm:prSet presAssocID="{B3478026-9654-4324-94A1-6A51E3B0E35C}" presName="composite2" presStyleCnt="0"/>
      <dgm:spPr/>
    </dgm:pt>
    <dgm:pt modelId="{45F3EDB0-C78B-4B0D-BC53-31B83CA95143}" type="pres">
      <dgm:prSet presAssocID="{B3478026-9654-4324-94A1-6A51E3B0E35C}" presName="background2" presStyleLbl="node2" presStyleIdx="3" presStyleCnt="7"/>
      <dgm:spPr/>
    </dgm:pt>
    <dgm:pt modelId="{060C1250-CB43-46DC-9FEA-0E2DE77743C3}" type="pres">
      <dgm:prSet presAssocID="{B3478026-9654-4324-94A1-6A51E3B0E35C}" presName="text2" presStyleLbl="fgAcc2" presStyleIdx="3" presStyleCnt="7" custScaleX="127110" custScaleY="165023">
        <dgm:presLayoutVars>
          <dgm:chPref val="3"/>
        </dgm:presLayoutVars>
      </dgm:prSet>
      <dgm:spPr/>
    </dgm:pt>
    <dgm:pt modelId="{7B17A457-F0B3-4157-A6BF-EEE5A50B3F06}" type="pres">
      <dgm:prSet presAssocID="{B3478026-9654-4324-94A1-6A51E3B0E35C}" presName="hierChild3" presStyleCnt="0"/>
      <dgm:spPr/>
    </dgm:pt>
    <dgm:pt modelId="{70A83669-0606-4BBA-82A7-943272DAA05F}" type="pres">
      <dgm:prSet presAssocID="{B63442D4-4759-4259-8B79-0DA7B81C00B8}" presName="Name10" presStyleLbl="parChTrans1D2" presStyleIdx="4" presStyleCnt="7"/>
      <dgm:spPr/>
    </dgm:pt>
    <dgm:pt modelId="{F47B2026-19B7-48A6-AFB5-1493328CD0B1}" type="pres">
      <dgm:prSet presAssocID="{1E10A994-7571-40B4-BC41-0A0EC0672DF2}" presName="hierRoot2" presStyleCnt="0"/>
      <dgm:spPr/>
    </dgm:pt>
    <dgm:pt modelId="{AB880AB8-70F9-4E15-ABF7-C7399D7963F9}" type="pres">
      <dgm:prSet presAssocID="{1E10A994-7571-40B4-BC41-0A0EC0672DF2}" presName="composite2" presStyleCnt="0"/>
      <dgm:spPr/>
    </dgm:pt>
    <dgm:pt modelId="{EE8F0C2F-826C-4402-8944-CEB07B7E2EFD}" type="pres">
      <dgm:prSet presAssocID="{1E10A994-7571-40B4-BC41-0A0EC0672DF2}" presName="background2" presStyleLbl="node2" presStyleIdx="4" presStyleCnt="7"/>
      <dgm:spPr/>
    </dgm:pt>
    <dgm:pt modelId="{8EF505BE-6D1E-4F64-8BCB-BFF6EF5BA0B0}" type="pres">
      <dgm:prSet presAssocID="{1E10A994-7571-40B4-BC41-0A0EC0672DF2}" presName="text2" presStyleLbl="fgAcc2" presStyleIdx="4" presStyleCnt="7" custScaleX="152930" custScaleY="166693">
        <dgm:presLayoutVars>
          <dgm:chPref val="3"/>
        </dgm:presLayoutVars>
      </dgm:prSet>
      <dgm:spPr/>
    </dgm:pt>
    <dgm:pt modelId="{C7A2E7B9-6DA5-4B47-AB1D-D9A40DE731D9}" type="pres">
      <dgm:prSet presAssocID="{1E10A994-7571-40B4-BC41-0A0EC0672DF2}" presName="hierChild3" presStyleCnt="0"/>
      <dgm:spPr/>
    </dgm:pt>
    <dgm:pt modelId="{8266D7F9-9866-4E6C-8ABD-85DD6B516D90}" type="pres">
      <dgm:prSet presAssocID="{BD544117-8712-4E70-AA85-347ACFB00900}" presName="Name10" presStyleLbl="parChTrans1D2" presStyleIdx="5" presStyleCnt="7"/>
      <dgm:spPr/>
    </dgm:pt>
    <dgm:pt modelId="{042B271C-4D48-41FA-A631-D789124D9B7F}" type="pres">
      <dgm:prSet presAssocID="{64851899-D607-4894-BC80-C8C20B87A711}" presName="hierRoot2" presStyleCnt="0"/>
      <dgm:spPr/>
    </dgm:pt>
    <dgm:pt modelId="{75AA611D-9E30-4EA9-BDC1-884AB3A634F8}" type="pres">
      <dgm:prSet presAssocID="{64851899-D607-4894-BC80-C8C20B87A711}" presName="composite2" presStyleCnt="0"/>
      <dgm:spPr/>
    </dgm:pt>
    <dgm:pt modelId="{4BA98E4D-F642-49D1-9461-234045E000D8}" type="pres">
      <dgm:prSet presAssocID="{64851899-D607-4894-BC80-C8C20B87A711}" presName="background2" presStyleLbl="node2" presStyleIdx="5" presStyleCnt="7"/>
      <dgm:spPr/>
    </dgm:pt>
    <dgm:pt modelId="{212D5CCE-8B38-45CC-9521-81D782001743}" type="pres">
      <dgm:prSet presAssocID="{64851899-D607-4894-BC80-C8C20B87A711}" presName="text2" presStyleLbl="fgAcc2" presStyleIdx="5" presStyleCnt="7" custScaleX="117320" custScaleY="175388">
        <dgm:presLayoutVars>
          <dgm:chPref val="3"/>
        </dgm:presLayoutVars>
      </dgm:prSet>
      <dgm:spPr/>
    </dgm:pt>
    <dgm:pt modelId="{1900F04F-BB20-450C-AEEA-119B31E26F2F}" type="pres">
      <dgm:prSet presAssocID="{64851899-D607-4894-BC80-C8C20B87A711}" presName="hierChild3" presStyleCnt="0"/>
      <dgm:spPr/>
    </dgm:pt>
    <dgm:pt modelId="{174D9F81-7EC2-43F8-8144-B2670B1A27A9}" type="pres">
      <dgm:prSet presAssocID="{4EC2A0B3-3865-422B-A754-24D96FA4934D}" presName="Name10" presStyleLbl="parChTrans1D2" presStyleIdx="6" presStyleCnt="7"/>
      <dgm:spPr/>
    </dgm:pt>
    <dgm:pt modelId="{1B21B38D-EFDB-4DB4-BE96-25E35331B179}" type="pres">
      <dgm:prSet presAssocID="{C9AC9714-901A-4CDA-8BDE-E48BC03B9BEF}" presName="hierRoot2" presStyleCnt="0"/>
      <dgm:spPr/>
    </dgm:pt>
    <dgm:pt modelId="{85440348-AA76-44FD-8D0E-54B6BEE43121}" type="pres">
      <dgm:prSet presAssocID="{C9AC9714-901A-4CDA-8BDE-E48BC03B9BEF}" presName="composite2" presStyleCnt="0"/>
      <dgm:spPr/>
    </dgm:pt>
    <dgm:pt modelId="{341DD36D-75CE-4E6F-9CC2-4F6440377A72}" type="pres">
      <dgm:prSet presAssocID="{C9AC9714-901A-4CDA-8BDE-E48BC03B9BEF}" presName="background2" presStyleLbl="node2" presStyleIdx="6" presStyleCnt="7"/>
      <dgm:spPr/>
    </dgm:pt>
    <dgm:pt modelId="{73AC4997-225E-4B93-A798-5107863DD956}" type="pres">
      <dgm:prSet presAssocID="{C9AC9714-901A-4CDA-8BDE-E48BC03B9BEF}" presName="text2" presStyleLbl="fgAcc2" presStyleIdx="6" presStyleCnt="7" custScaleX="132049" custScaleY="195312">
        <dgm:presLayoutVars>
          <dgm:chPref val="3"/>
        </dgm:presLayoutVars>
      </dgm:prSet>
      <dgm:spPr/>
    </dgm:pt>
    <dgm:pt modelId="{A442B7A7-E7CA-47BC-8201-9901B8D2053C}" type="pres">
      <dgm:prSet presAssocID="{C9AC9714-901A-4CDA-8BDE-E48BC03B9BEF}" presName="hierChild3" presStyleCnt="0"/>
      <dgm:spPr/>
    </dgm:pt>
  </dgm:ptLst>
  <dgm:cxnLst>
    <dgm:cxn modelId="{F461EF0A-EA11-4643-BA55-46B4247AD57A}" srcId="{28DE3F0F-FF0D-45AF-8BB1-A18CD3FBEB47}" destId="{B3478026-9654-4324-94A1-6A51E3B0E35C}" srcOrd="3" destOrd="0" parTransId="{4764B536-D369-4DB7-A136-7A621906619E}" sibTransId="{DA034C43-90AB-4159-AE9F-9FC077E871C8}"/>
    <dgm:cxn modelId="{9631FE13-05B3-4930-A326-E127846C505B}" type="presOf" srcId="{B63442D4-4759-4259-8B79-0DA7B81C00B8}" destId="{70A83669-0606-4BBA-82A7-943272DAA05F}" srcOrd="0" destOrd="0" presId="urn:microsoft.com/office/officeart/2005/8/layout/hierarchy1"/>
    <dgm:cxn modelId="{C83B7818-F068-411B-85B6-724C1029C570}" type="presOf" srcId="{B3478026-9654-4324-94A1-6A51E3B0E35C}" destId="{060C1250-CB43-46DC-9FEA-0E2DE77743C3}" srcOrd="0" destOrd="0" presId="urn:microsoft.com/office/officeart/2005/8/layout/hierarchy1"/>
    <dgm:cxn modelId="{33C3BF1C-2EFA-4242-B92B-BB73DB78B49B}" type="presOf" srcId="{28DE3F0F-FF0D-45AF-8BB1-A18CD3FBEB47}" destId="{EC73A2DF-691B-464C-8E69-68DE66BDA8DD}" srcOrd="0" destOrd="0" presId="urn:microsoft.com/office/officeart/2005/8/layout/hierarchy1"/>
    <dgm:cxn modelId="{5B85942C-DEC5-42C5-9EAF-C8A886AAC36E}" type="presOf" srcId="{64851899-D607-4894-BC80-C8C20B87A711}" destId="{212D5CCE-8B38-45CC-9521-81D782001743}" srcOrd="0" destOrd="0" presId="urn:microsoft.com/office/officeart/2005/8/layout/hierarchy1"/>
    <dgm:cxn modelId="{E086CB38-67AA-4C78-8CD3-532D608C545A}" type="presOf" srcId="{C9AC9714-901A-4CDA-8BDE-E48BC03B9BEF}" destId="{73AC4997-225E-4B93-A798-5107863DD956}" srcOrd="0" destOrd="0" presId="urn:microsoft.com/office/officeart/2005/8/layout/hierarchy1"/>
    <dgm:cxn modelId="{5772ED62-4B97-4FC3-9444-C07A7345DB02}" srcId="{28DE3F0F-FF0D-45AF-8BB1-A18CD3FBEB47}" destId="{C4DD45D7-2478-4709-B38D-4BF77AC0DA6B}" srcOrd="1" destOrd="0" parTransId="{261DB82A-C243-473F-A15F-B809D9F3B2EC}" sibTransId="{4CD0BD10-CE0D-48DC-AE26-A1D9837EDEA7}"/>
    <dgm:cxn modelId="{3DEFA463-FFFA-4123-92F3-FE63B720EE4D}" srcId="{28DE3F0F-FF0D-45AF-8BB1-A18CD3FBEB47}" destId="{37DE0398-0D2F-44F5-B156-6BB95AE5B92B}" srcOrd="2" destOrd="0" parTransId="{DED6E6F9-6347-4F11-8A19-70FA66FC0AB5}" sibTransId="{B647278A-D93B-4937-8FEE-D3F2D2A75F6E}"/>
    <dgm:cxn modelId="{1C59F843-2E9E-4977-9EFE-17AFA91688C6}" srcId="{28DE3F0F-FF0D-45AF-8BB1-A18CD3FBEB47}" destId="{1E10A994-7571-40B4-BC41-0A0EC0672DF2}" srcOrd="4" destOrd="0" parTransId="{B63442D4-4759-4259-8B79-0DA7B81C00B8}" sibTransId="{20B49B8E-0339-4F89-AD79-60F5B1C7DACC}"/>
    <dgm:cxn modelId="{CDEE7E6F-C053-435D-9231-400202602AAE}" srcId="{28DE3F0F-FF0D-45AF-8BB1-A18CD3FBEB47}" destId="{C9AC9714-901A-4CDA-8BDE-E48BC03B9BEF}" srcOrd="6" destOrd="0" parTransId="{4EC2A0B3-3865-422B-A754-24D96FA4934D}" sibTransId="{E0D030B0-3C29-449D-ACA1-F59595F1B769}"/>
    <dgm:cxn modelId="{A5B1E76F-AF7F-4BDC-9019-EF7545FA6995}" type="presOf" srcId="{261DB82A-C243-473F-A15F-B809D9F3B2EC}" destId="{887325DE-BC57-4054-86AE-D18CFDF7AE0D}" srcOrd="0" destOrd="0" presId="urn:microsoft.com/office/officeart/2005/8/layout/hierarchy1"/>
    <dgm:cxn modelId="{DD4D7F56-3433-4B77-AE50-AFE503282812}" type="presOf" srcId="{2067F078-2DD9-4FC4-B2F1-524E7B2B3148}" destId="{B2907407-06A0-46AE-AF0B-3937C0303174}" srcOrd="0" destOrd="0" presId="urn:microsoft.com/office/officeart/2005/8/layout/hierarchy1"/>
    <dgm:cxn modelId="{6232D578-DC82-436B-83B4-D01821DDA9C8}" type="presOf" srcId="{C0113F96-51A2-4911-9958-BF6B3AB4DF77}" destId="{F0406034-2467-4AA0-85AF-09C115B8E309}" srcOrd="0" destOrd="0" presId="urn:microsoft.com/office/officeart/2005/8/layout/hierarchy1"/>
    <dgm:cxn modelId="{4E80A87B-AA21-4E56-9D2A-7A3A568BDA47}" type="presOf" srcId="{37DE0398-0D2F-44F5-B156-6BB95AE5B92B}" destId="{8BFA849B-71B6-48F6-A34C-E03B6BE51C9B}" srcOrd="0" destOrd="0" presId="urn:microsoft.com/office/officeart/2005/8/layout/hierarchy1"/>
    <dgm:cxn modelId="{B87D598A-6D8E-4E9D-8030-4DC5EEEA9EB1}" type="presOf" srcId="{1E10A994-7571-40B4-BC41-0A0EC0672DF2}" destId="{8EF505BE-6D1E-4F64-8BCB-BFF6EF5BA0B0}" srcOrd="0" destOrd="0" presId="urn:microsoft.com/office/officeart/2005/8/layout/hierarchy1"/>
    <dgm:cxn modelId="{0FACD29D-FE24-4C4B-8A18-CA2EF601559D}" type="presOf" srcId="{BD544117-8712-4E70-AA85-347ACFB00900}" destId="{8266D7F9-9866-4E6C-8ABD-85DD6B516D90}" srcOrd="0" destOrd="0" presId="urn:microsoft.com/office/officeart/2005/8/layout/hierarchy1"/>
    <dgm:cxn modelId="{B0E91CA0-82BA-45F5-835F-56A98F38FCA1}" srcId="{28DE3F0F-FF0D-45AF-8BB1-A18CD3FBEB47}" destId="{DC42305B-6AC2-454A-AE3C-484FBF238A4D}" srcOrd="0" destOrd="0" parTransId="{C0113F96-51A2-4911-9958-BF6B3AB4DF77}" sibTransId="{4CAE1B1C-CB91-435F-8A7C-F617F2963D62}"/>
    <dgm:cxn modelId="{AB8910AB-8426-4B4A-855F-54A778D75E2F}" srcId="{28DE3F0F-FF0D-45AF-8BB1-A18CD3FBEB47}" destId="{64851899-D607-4894-BC80-C8C20B87A711}" srcOrd="5" destOrd="0" parTransId="{BD544117-8712-4E70-AA85-347ACFB00900}" sibTransId="{F1597B90-2937-45AD-99B8-CEA36F9C4275}"/>
    <dgm:cxn modelId="{36E7ADBC-5804-41CD-8867-E793BDE0A63D}" type="presOf" srcId="{DED6E6F9-6347-4F11-8A19-70FA66FC0AB5}" destId="{1242A475-EEBA-495C-B715-7F85506D1311}" srcOrd="0" destOrd="0" presId="urn:microsoft.com/office/officeart/2005/8/layout/hierarchy1"/>
    <dgm:cxn modelId="{CB4EC1BD-ABB5-4D5F-BF7B-9EF47164735D}" type="presOf" srcId="{4EC2A0B3-3865-422B-A754-24D96FA4934D}" destId="{174D9F81-7EC2-43F8-8144-B2670B1A27A9}" srcOrd="0" destOrd="0" presId="urn:microsoft.com/office/officeart/2005/8/layout/hierarchy1"/>
    <dgm:cxn modelId="{56278EBF-38A7-4C58-9DB6-3EC241A99D48}" type="presOf" srcId="{DC42305B-6AC2-454A-AE3C-484FBF238A4D}" destId="{80BB9378-4F12-496C-BE57-44229DF42219}" srcOrd="0" destOrd="0" presId="urn:microsoft.com/office/officeart/2005/8/layout/hierarchy1"/>
    <dgm:cxn modelId="{CDC52CE0-1DC6-45CE-9E3F-A1CF5CE72BE1}" type="presOf" srcId="{C4DD45D7-2478-4709-B38D-4BF77AC0DA6B}" destId="{46CB189F-7742-4271-9725-55B76B792D38}" srcOrd="0" destOrd="0" presId="urn:microsoft.com/office/officeart/2005/8/layout/hierarchy1"/>
    <dgm:cxn modelId="{4F6875E1-A3D1-4875-BC2F-55A48663EA00}" type="presOf" srcId="{4764B536-D369-4DB7-A136-7A621906619E}" destId="{3BF434E4-3876-48D5-A75E-B186CF618A97}" srcOrd="0" destOrd="0" presId="urn:microsoft.com/office/officeart/2005/8/layout/hierarchy1"/>
    <dgm:cxn modelId="{8194DEEC-CB63-4DD4-A899-081FC3CD4FCB}" srcId="{2067F078-2DD9-4FC4-B2F1-524E7B2B3148}" destId="{28DE3F0F-FF0D-45AF-8BB1-A18CD3FBEB47}" srcOrd="0" destOrd="0" parTransId="{0F37950C-E1C7-423F-9F37-B9FC5C3D5D2F}" sibTransId="{0343A23F-9A25-40C4-8B8D-C131F98271D4}"/>
    <dgm:cxn modelId="{D377BFB2-6E7D-426C-8240-8A0846ED0696}" type="presParOf" srcId="{B2907407-06A0-46AE-AF0B-3937C0303174}" destId="{EDE528FD-23E9-4FBF-81A4-7F3C588B6E95}" srcOrd="0" destOrd="0" presId="urn:microsoft.com/office/officeart/2005/8/layout/hierarchy1"/>
    <dgm:cxn modelId="{73E7556B-A5CD-4E61-BBD2-364AFDCEE918}" type="presParOf" srcId="{EDE528FD-23E9-4FBF-81A4-7F3C588B6E95}" destId="{180BBEFF-257E-43EC-93FE-8E7376BF1796}" srcOrd="0" destOrd="0" presId="urn:microsoft.com/office/officeart/2005/8/layout/hierarchy1"/>
    <dgm:cxn modelId="{861CACD6-D3A5-48F1-A9C5-9A3B7F1C125A}" type="presParOf" srcId="{180BBEFF-257E-43EC-93FE-8E7376BF1796}" destId="{3196B14F-934F-45C8-9596-C0EE816BB4DD}" srcOrd="0" destOrd="0" presId="urn:microsoft.com/office/officeart/2005/8/layout/hierarchy1"/>
    <dgm:cxn modelId="{52E81B57-2DB7-495B-BF73-AC9B0CBB34B1}" type="presParOf" srcId="{180BBEFF-257E-43EC-93FE-8E7376BF1796}" destId="{EC73A2DF-691B-464C-8E69-68DE66BDA8DD}" srcOrd="1" destOrd="0" presId="urn:microsoft.com/office/officeart/2005/8/layout/hierarchy1"/>
    <dgm:cxn modelId="{B1DBC799-0864-4EA2-81E4-A1766508A411}" type="presParOf" srcId="{EDE528FD-23E9-4FBF-81A4-7F3C588B6E95}" destId="{3A2E5D95-A36A-4756-905A-DF0D61C99741}" srcOrd="1" destOrd="0" presId="urn:microsoft.com/office/officeart/2005/8/layout/hierarchy1"/>
    <dgm:cxn modelId="{5F067E6F-D67A-49A7-B904-D0DD140AB517}" type="presParOf" srcId="{3A2E5D95-A36A-4756-905A-DF0D61C99741}" destId="{F0406034-2467-4AA0-85AF-09C115B8E309}" srcOrd="0" destOrd="0" presId="urn:microsoft.com/office/officeart/2005/8/layout/hierarchy1"/>
    <dgm:cxn modelId="{48AA296E-A642-42FA-B52C-2B098E6D28DF}" type="presParOf" srcId="{3A2E5D95-A36A-4756-905A-DF0D61C99741}" destId="{965B5724-8E80-47A3-A397-D381702FC128}" srcOrd="1" destOrd="0" presId="urn:microsoft.com/office/officeart/2005/8/layout/hierarchy1"/>
    <dgm:cxn modelId="{2847EA55-DB10-4EA5-B130-85222E460B0C}" type="presParOf" srcId="{965B5724-8E80-47A3-A397-D381702FC128}" destId="{D1212043-D0F1-438C-B369-CF69B7020ED4}" srcOrd="0" destOrd="0" presId="urn:microsoft.com/office/officeart/2005/8/layout/hierarchy1"/>
    <dgm:cxn modelId="{A08360FA-39BA-4078-AE5F-3B6A9DE4D4E2}" type="presParOf" srcId="{D1212043-D0F1-438C-B369-CF69B7020ED4}" destId="{78DECD7F-FC4F-438D-844E-52BCC97258CA}" srcOrd="0" destOrd="0" presId="urn:microsoft.com/office/officeart/2005/8/layout/hierarchy1"/>
    <dgm:cxn modelId="{CF841DFE-CD88-4112-BADE-150C2038E312}" type="presParOf" srcId="{D1212043-D0F1-438C-B369-CF69B7020ED4}" destId="{80BB9378-4F12-496C-BE57-44229DF42219}" srcOrd="1" destOrd="0" presId="urn:microsoft.com/office/officeart/2005/8/layout/hierarchy1"/>
    <dgm:cxn modelId="{577C1BB4-EAC9-4A39-B55C-435747C19A2F}" type="presParOf" srcId="{965B5724-8E80-47A3-A397-D381702FC128}" destId="{37EBF0AD-B515-4F78-9724-68195EB0D772}" srcOrd="1" destOrd="0" presId="urn:microsoft.com/office/officeart/2005/8/layout/hierarchy1"/>
    <dgm:cxn modelId="{0F8DE02C-F0B2-4F6B-9169-439EAAC6F0F1}" type="presParOf" srcId="{3A2E5D95-A36A-4756-905A-DF0D61C99741}" destId="{887325DE-BC57-4054-86AE-D18CFDF7AE0D}" srcOrd="2" destOrd="0" presId="urn:microsoft.com/office/officeart/2005/8/layout/hierarchy1"/>
    <dgm:cxn modelId="{7EFDF929-9599-479A-A433-B2692DC8CC7A}" type="presParOf" srcId="{3A2E5D95-A36A-4756-905A-DF0D61C99741}" destId="{C821EE22-6983-4EA2-8144-E17478BA5C2F}" srcOrd="3" destOrd="0" presId="urn:microsoft.com/office/officeart/2005/8/layout/hierarchy1"/>
    <dgm:cxn modelId="{9F7DDCE4-A33D-4B97-8406-6EEE57818B46}" type="presParOf" srcId="{C821EE22-6983-4EA2-8144-E17478BA5C2F}" destId="{7EE1DD41-DCEB-482C-ADB5-34CAEDE1D977}" srcOrd="0" destOrd="0" presId="urn:microsoft.com/office/officeart/2005/8/layout/hierarchy1"/>
    <dgm:cxn modelId="{B6DE85EE-7DB0-43F9-8199-F92D0CD72FAD}" type="presParOf" srcId="{7EE1DD41-DCEB-482C-ADB5-34CAEDE1D977}" destId="{554E3871-73E1-4641-9E21-FDB6D3378802}" srcOrd="0" destOrd="0" presId="urn:microsoft.com/office/officeart/2005/8/layout/hierarchy1"/>
    <dgm:cxn modelId="{FF897E6A-4B22-4F1B-B6FD-20EF23621333}" type="presParOf" srcId="{7EE1DD41-DCEB-482C-ADB5-34CAEDE1D977}" destId="{46CB189F-7742-4271-9725-55B76B792D38}" srcOrd="1" destOrd="0" presId="urn:microsoft.com/office/officeart/2005/8/layout/hierarchy1"/>
    <dgm:cxn modelId="{A8D39D39-A392-450A-B80C-FFD4795CA116}" type="presParOf" srcId="{C821EE22-6983-4EA2-8144-E17478BA5C2F}" destId="{776A834E-274B-46C8-958C-9E69623F8A95}" srcOrd="1" destOrd="0" presId="urn:microsoft.com/office/officeart/2005/8/layout/hierarchy1"/>
    <dgm:cxn modelId="{74D5AE1C-530B-4890-9AC3-88D5777EC834}" type="presParOf" srcId="{3A2E5D95-A36A-4756-905A-DF0D61C99741}" destId="{1242A475-EEBA-495C-B715-7F85506D1311}" srcOrd="4" destOrd="0" presId="urn:microsoft.com/office/officeart/2005/8/layout/hierarchy1"/>
    <dgm:cxn modelId="{EFE37E55-9B6A-4E09-AFB0-5CE4905202E3}" type="presParOf" srcId="{3A2E5D95-A36A-4756-905A-DF0D61C99741}" destId="{5E5E7AE8-24A5-4C44-AD54-8A18948B35CE}" srcOrd="5" destOrd="0" presId="urn:microsoft.com/office/officeart/2005/8/layout/hierarchy1"/>
    <dgm:cxn modelId="{B1F9F4C7-FF58-4CC6-8D12-A36AE890CDB3}" type="presParOf" srcId="{5E5E7AE8-24A5-4C44-AD54-8A18948B35CE}" destId="{21398A90-C33F-4508-B34A-41A1B3565881}" srcOrd="0" destOrd="0" presId="urn:microsoft.com/office/officeart/2005/8/layout/hierarchy1"/>
    <dgm:cxn modelId="{CB8E96D1-23BE-43D9-BCAE-5426B53442F0}" type="presParOf" srcId="{21398A90-C33F-4508-B34A-41A1B3565881}" destId="{CE6259C2-0576-424B-A66E-4A813E8D41B0}" srcOrd="0" destOrd="0" presId="urn:microsoft.com/office/officeart/2005/8/layout/hierarchy1"/>
    <dgm:cxn modelId="{F90CCD9F-7AB8-45F1-A980-23ECD62BEF2A}" type="presParOf" srcId="{21398A90-C33F-4508-B34A-41A1B3565881}" destId="{8BFA849B-71B6-48F6-A34C-E03B6BE51C9B}" srcOrd="1" destOrd="0" presId="urn:microsoft.com/office/officeart/2005/8/layout/hierarchy1"/>
    <dgm:cxn modelId="{A9A2A5CE-87A8-4FD2-8342-98ADBD32575C}" type="presParOf" srcId="{5E5E7AE8-24A5-4C44-AD54-8A18948B35CE}" destId="{F9C02A48-CA8D-42D0-831B-D4966148028F}" srcOrd="1" destOrd="0" presId="urn:microsoft.com/office/officeart/2005/8/layout/hierarchy1"/>
    <dgm:cxn modelId="{A6CE3B38-0D55-4C8E-9114-FB8F35FC6977}" type="presParOf" srcId="{3A2E5D95-A36A-4756-905A-DF0D61C99741}" destId="{3BF434E4-3876-48D5-A75E-B186CF618A97}" srcOrd="6" destOrd="0" presId="urn:microsoft.com/office/officeart/2005/8/layout/hierarchy1"/>
    <dgm:cxn modelId="{E3575DA3-8CB9-496D-AFD3-3EF0966F067C}" type="presParOf" srcId="{3A2E5D95-A36A-4756-905A-DF0D61C99741}" destId="{E7AB9227-8B84-45E1-927A-E2ECF40B67E5}" srcOrd="7" destOrd="0" presId="urn:microsoft.com/office/officeart/2005/8/layout/hierarchy1"/>
    <dgm:cxn modelId="{ED6444A1-2CD2-4B4C-8373-AF5A91CDE4CF}" type="presParOf" srcId="{E7AB9227-8B84-45E1-927A-E2ECF40B67E5}" destId="{9FF3DA72-AE79-471C-B35B-60A362CDB597}" srcOrd="0" destOrd="0" presId="urn:microsoft.com/office/officeart/2005/8/layout/hierarchy1"/>
    <dgm:cxn modelId="{72E6181C-5B29-4999-B999-AB7FB7342613}" type="presParOf" srcId="{9FF3DA72-AE79-471C-B35B-60A362CDB597}" destId="{45F3EDB0-C78B-4B0D-BC53-31B83CA95143}" srcOrd="0" destOrd="0" presId="urn:microsoft.com/office/officeart/2005/8/layout/hierarchy1"/>
    <dgm:cxn modelId="{373338BF-F393-4379-8963-C070C2DD9D35}" type="presParOf" srcId="{9FF3DA72-AE79-471C-B35B-60A362CDB597}" destId="{060C1250-CB43-46DC-9FEA-0E2DE77743C3}" srcOrd="1" destOrd="0" presId="urn:microsoft.com/office/officeart/2005/8/layout/hierarchy1"/>
    <dgm:cxn modelId="{B7213EE2-7375-489C-9695-7D80EBEFDC41}" type="presParOf" srcId="{E7AB9227-8B84-45E1-927A-E2ECF40B67E5}" destId="{7B17A457-F0B3-4157-A6BF-EEE5A50B3F06}" srcOrd="1" destOrd="0" presId="urn:microsoft.com/office/officeart/2005/8/layout/hierarchy1"/>
    <dgm:cxn modelId="{6A79E824-B741-4E61-9EC6-8D22979FDCC6}" type="presParOf" srcId="{3A2E5D95-A36A-4756-905A-DF0D61C99741}" destId="{70A83669-0606-4BBA-82A7-943272DAA05F}" srcOrd="8" destOrd="0" presId="urn:microsoft.com/office/officeart/2005/8/layout/hierarchy1"/>
    <dgm:cxn modelId="{9B244F5D-1923-43FE-8E36-4E04EF05B616}" type="presParOf" srcId="{3A2E5D95-A36A-4756-905A-DF0D61C99741}" destId="{F47B2026-19B7-48A6-AFB5-1493328CD0B1}" srcOrd="9" destOrd="0" presId="urn:microsoft.com/office/officeart/2005/8/layout/hierarchy1"/>
    <dgm:cxn modelId="{794DB07D-6DD3-4750-A3E2-6B342C6F605F}" type="presParOf" srcId="{F47B2026-19B7-48A6-AFB5-1493328CD0B1}" destId="{AB880AB8-70F9-4E15-ABF7-C7399D7963F9}" srcOrd="0" destOrd="0" presId="urn:microsoft.com/office/officeart/2005/8/layout/hierarchy1"/>
    <dgm:cxn modelId="{6AE73B6C-AC8F-43E4-BB53-E53CFC49CC0E}" type="presParOf" srcId="{AB880AB8-70F9-4E15-ABF7-C7399D7963F9}" destId="{EE8F0C2F-826C-4402-8944-CEB07B7E2EFD}" srcOrd="0" destOrd="0" presId="urn:microsoft.com/office/officeart/2005/8/layout/hierarchy1"/>
    <dgm:cxn modelId="{6A3997C5-07AB-4BEB-9423-F8269E8094A5}" type="presParOf" srcId="{AB880AB8-70F9-4E15-ABF7-C7399D7963F9}" destId="{8EF505BE-6D1E-4F64-8BCB-BFF6EF5BA0B0}" srcOrd="1" destOrd="0" presId="urn:microsoft.com/office/officeart/2005/8/layout/hierarchy1"/>
    <dgm:cxn modelId="{00FB51EA-ADED-4A0F-A64A-718766144D6B}" type="presParOf" srcId="{F47B2026-19B7-48A6-AFB5-1493328CD0B1}" destId="{C7A2E7B9-6DA5-4B47-AB1D-D9A40DE731D9}" srcOrd="1" destOrd="0" presId="urn:microsoft.com/office/officeart/2005/8/layout/hierarchy1"/>
    <dgm:cxn modelId="{52A0443C-7F48-4439-9DB7-EEDA2560D6A2}" type="presParOf" srcId="{3A2E5D95-A36A-4756-905A-DF0D61C99741}" destId="{8266D7F9-9866-4E6C-8ABD-85DD6B516D90}" srcOrd="10" destOrd="0" presId="urn:microsoft.com/office/officeart/2005/8/layout/hierarchy1"/>
    <dgm:cxn modelId="{2E28C054-0070-4A9F-8756-748E05DACDF3}" type="presParOf" srcId="{3A2E5D95-A36A-4756-905A-DF0D61C99741}" destId="{042B271C-4D48-41FA-A631-D789124D9B7F}" srcOrd="11" destOrd="0" presId="urn:microsoft.com/office/officeart/2005/8/layout/hierarchy1"/>
    <dgm:cxn modelId="{AAF6D5D5-3685-4BA5-9C6E-AEA48E4DF99D}" type="presParOf" srcId="{042B271C-4D48-41FA-A631-D789124D9B7F}" destId="{75AA611D-9E30-4EA9-BDC1-884AB3A634F8}" srcOrd="0" destOrd="0" presId="urn:microsoft.com/office/officeart/2005/8/layout/hierarchy1"/>
    <dgm:cxn modelId="{4D0256CB-DEBC-48C2-AE4A-141BFC4B3DF5}" type="presParOf" srcId="{75AA611D-9E30-4EA9-BDC1-884AB3A634F8}" destId="{4BA98E4D-F642-49D1-9461-234045E000D8}" srcOrd="0" destOrd="0" presId="urn:microsoft.com/office/officeart/2005/8/layout/hierarchy1"/>
    <dgm:cxn modelId="{49FBA3FF-C154-4975-9788-805A33E0BCD8}" type="presParOf" srcId="{75AA611D-9E30-4EA9-BDC1-884AB3A634F8}" destId="{212D5CCE-8B38-45CC-9521-81D782001743}" srcOrd="1" destOrd="0" presId="urn:microsoft.com/office/officeart/2005/8/layout/hierarchy1"/>
    <dgm:cxn modelId="{A06B7722-7A68-4A06-9AE6-72B4E97C8C50}" type="presParOf" srcId="{042B271C-4D48-41FA-A631-D789124D9B7F}" destId="{1900F04F-BB20-450C-AEEA-119B31E26F2F}" srcOrd="1" destOrd="0" presId="urn:microsoft.com/office/officeart/2005/8/layout/hierarchy1"/>
    <dgm:cxn modelId="{9286EDC8-1CC6-480C-8625-0F10AC019582}" type="presParOf" srcId="{3A2E5D95-A36A-4756-905A-DF0D61C99741}" destId="{174D9F81-7EC2-43F8-8144-B2670B1A27A9}" srcOrd="12" destOrd="0" presId="urn:microsoft.com/office/officeart/2005/8/layout/hierarchy1"/>
    <dgm:cxn modelId="{70F441CF-13A9-4771-842A-C4CBE8E5ED66}" type="presParOf" srcId="{3A2E5D95-A36A-4756-905A-DF0D61C99741}" destId="{1B21B38D-EFDB-4DB4-BE96-25E35331B179}" srcOrd="13" destOrd="0" presId="urn:microsoft.com/office/officeart/2005/8/layout/hierarchy1"/>
    <dgm:cxn modelId="{00D6C24E-9C8E-4FD4-9005-D829C4AD7120}" type="presParOf" srcId="{1B21B38D-EFDB-4DB4-BE96-25E35331B179}" destId="{85440348-AA76-44FD-8D0E-54B6BEE43121}" srcOrd="0" destOrd="0" presId="urn:microsoft.com/office/officeart/2005/8/layout/hierarchy1"/>
    <dgm:cxn modelId="{23BE2765-618A-4403-B5F6-AF7E3C63DFA5}" type="presParOf" srcId="{85440348-AA76-44FD-8D0E-54B6BEE43121}" destId="{341DD36D-75CE-4E6F-9CC2-4F6440377A72}" srcOrd="0" destOrd="0" presId="urn:microsoft.com/office/officeart/2005/8/layout/hierarchy1"/>
    <dgm:cxn modelId="{AB4FD0A3-F979-4FAC-8BF5-515BDAE3593C}" type="presParOf" srcId="{85440348-AA76-44FD-8D0E-54B6BEE43121}" destId="{73AC4997-225E-4B93-A798-5107863DD956}" srcOrd="1" destOrd="0" presId="urn:microsoft.com/office/officeart/2005/8/layout/hierarchy1"/>
    <dgm:cxn modelId="{29050A24-3084-4F21-ACE2-15A6B6DA76F4}" type="presParOf" srcId="{1B21B38D-EFDB-4DB4-BE96-25E35331B179}" destId="{A442B7A7-E7CA-47BC-8201-9901B8D2053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04FBC9-F8EE-49A5-878A-0A14469D56B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04E96A0-84C6-4AC2-B980-0E044031C3CD}">
      <dgm:prSet/>
      <dgm:spPr/>
      <dgm:t>
        <a:bodyPr/>
        <a:lstStyle/>
        <a:p>
          <a:pPr>
            <a:defRPr cap="all"/>
          </a:pPr>
          <a:r>
            <a:rPr lang="en-US" dirty="0"/>
            <a:t>ADC to operate the temperature sensor (LM35)</a:t>
          </a:r>
        </a:p>
      </dgm:t>
    </dgm:pt>
    <dgm:pt modelId="{5368ABFC-5992-4B34-8561-D2B8EC26C447}" type="parTrans" cxnId="{D3EE5445-A5F1-4B5A-92FC-4996681C2F82}">
      <dgm:prSet/>
      <dgm:spPr/>
      <dgm:t>
        <a:bodyPr/>
        <a:lstStyle/>
        <a:p>
          <a:endParaRPr lang="en-US"/>
        </a:p>
      </dgm:t>
    </dgm:pt>
    <dgm:pt modelId="{D19278F3-7ABE-4413-84EE-1289DD3ED376}" type="sibTrans" cxnId="{D3EE5445-A5F1-4B5A-92FC-4996681C2F82}">
      <dgm:prSet/>
      <dgm:spPr/>
      <dgm:t>
        <a:bodyPr/>
        <a:lstStyle/>
        <a:p>
          <a:endParaRPr lang="en-US"/>
        </a:p>
      </dgm:t>
    </dgm:pt>
    <dgm:pt modelId="{D235B5C3-C6F0-4FD1-AE9C-474953565A7C}">
      <dgm:prSet/>
      <dgm:spPr/>
      <dgm:t>
        <a:bodyPr/>
        <a:lstStyle/>
        <a:p>
          <a:pPr>
            <a:defRPr cap="all"/>
          </a:pPr>
          <a:r>
            <a:rPr lang="en-US" dirty="0"/>
            <a:t>Sensor Sensitivity</a:t>
          </a:r>
        </a:p>
      </dgm:t>
    </dgm:pt>
    <dgm:pt modelId="{2E877E59-2B5E-491A-AD6B-660EEF915BEA}" type="parTrans" cxnId="{0C3B3A8E-BAE6-4E22-ADB8-CC5ACE09B2F7}">
      <dgm:prSet/>
      <dgm:spPr/>
      <dgm:t>
        <a:bodyPr/>
        <a:lstStyle/>
        <a:p>
          <a:endParaRPr lang="en-US"/>
        </a:p>
      </dgm:t>
    </dgm:pt>
    <dgm:pt modelId="{D3DC8EE6-FE50-4301-A69B-708DF1835A0D}" type="sibTrans" cxnId="{0C3B3A8E-BAE6-4E22-ADB8-CC5ACE09B2F7}">
      <dgm:prSet/>
      <dgm:spPr/>
      <dgm:t>
        <a:bodyPr/>
        <a:lstStyle/>
        <a:p>
          <a:endParaRPr lang="en-US"/>
        </a:p>
      </dgm:t>
    </dgm:pt>
    <dgm:pt modelId="{02CC00F6-1D9A-4BAD-B099-E6E04227C97D}">
      <dgm:prSet/>
      <dgm:spPr/>
      <dgm:t>
        <a:bodyPr/>
        <a:lstStyle/>
        <a:p>
          <a:pPr>
            <a:defRPr cap="all"/>
          </a:pPr>
          <a:r>
            <a:rPr lang="en-US" dirty="0"/>
            <a:t>ADC resolution and V</a:t>
          </a:r>
          <a:r>
            <a:rPr lang="en-US" baseline="-25000" dirty="0"/>
            <a:t>ref</a:t>
          </a:r>
          <a:endParaRPr lang="en-US" dirty="0"/>
        </a:p>
      </dgm:t>
    </dgm:pt>
    <dgm:pt modelId="{485AEC1C-0E5F-4942-8A2F-2F4EF5446561}" type="parTrans" cxnId="{7DACD406-0E15-4B3F-A0C3-4FF81B45A7B1}">
      <dgm:prSet/>
      <dgm:spPr/>
      <dgm:t>
        <a:bodyPr/>
        <a:lstStyle/>
        <a:p>
          <a:endParaRPr lang="en-US"/>
        </a:p>
      </dgm:t>
    </dgm:pt>
    <dgm:pt modelId="{6DD9E36E-7DE6-4ADD-AA4C-760CD0FDC0AC}" type="sibTrans" cxnId="{7DACD406-0E15-4B3F-A0C3-4FF81B45A7B1}">
      <dgm:prSet/>
      <dgm:spPr/>
      <dgm:t>
        <a:bodyPr/>
        <a:lstStyle/>
        <a:p>
          <a:endParaRPr lang="en-US"/>
        </a:p>
      </dgm:t>
    </dgm:pt>
    <dgm:pt modelId="{41D8C910-25A4-4D44-9E69-A2FF0DEC8A8B}">
      <dgm:prSet/>
      <dgm:spPr/>
      <dgm:t>
        <a:bodyPr/>
        <a:lstStyle/>
        <a:p>
          <a:r>
            <a:rPr lang="en-US" dirty="0"/>
            <a:t>Working simultaneously with the system</a:t>
          </a:r>
        </a:p>
      </dgm:t>
    </dgm:pt>
    <dgm:pt modelId="{6857382A-4B10-41AF-9675-EF3205D3AB34}" type="parTrans" cxnId="{CDB85E46-1BAB-42F4-9527-8A6BA0CB5DBC}">
      <dgm:prSet/>
      <dgm:spPr/>
      <dgm:t>
        <a:bodyPr/>
        <a:lstStyle/>
        <a:p>
          <a:endParaRPr lang="en-US"/>
        </a:p>
      </dgm:t>
    </dgm:pt>
    <dgm:pt modelId="{AA2F6558-83D3-465E-A1D0-76B3F39DC044}" type="sibTrans" cxnId="{CDB85E46-1BAB-42F4-9527-8A6BA0CB5DBC}">
      <dgm:prSet/>
      <dgm:spPr/>
      <dgm:t>
        <a:bodyPr/>
        <a:lstStyle/>
        <a:p>
          <a:endParaRPr lang="en-US"/>
        </a:p>
      </dgm:t>
    </dgm:pt>
    <dgm:pt modelId="{AEA6D6F7-7E8D-4B29-A9F0-80A8B1B24143}">
      <dgm:prSet/>
      <dgm:spPr/>
      <dgm:t>
        <a:bodyPr/>
        <a:lstStyle/>
        <a:p>
          <a:r>
            <a:rPr lang="en-US" dirty="0"/>
            <a:t>RANGE OF OPERATION </a:t>
          </a:r>
        </a:p>
        <a:p>
          <a:r>
            <a:rPr lang="en-US" dirty="0"/>
            <a:t>(21</a:t>
          </a:r>
          <a:r>
            <a:rPr lang="en-US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gg sans"/>
            </a:rPr>
            <a:t>°C</a:t>
          </a:r>
          <a:r>
            <a:rPr lang="en-US" dirty="0"/>
            <a:t>, 28</a:t>
          </a:r>
          <a:r>
            <a:rPr lang="en-US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gg sans"/>
            </a:rPr>
            <a:t>°C</a:t>
          </a:r>
          <a:r>
            <a:rPr lang="en-US" dirty="0"/>
            <a:t>, 40</a:t>
          </a:r>
          <a:r>
            <a:rPr lang="en-US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gg sans"/>
            </a:rPr>
            <a:t>°C</a:t>
          </a:r>
          <a:r>
            <a:rPr lang="en-US" dirty="0"/>
            <a:t>)</a:t>
          </a:r>
        </a:p>
      </dgm:t>
    </dgm:pt>
    <dgm:pt modelId="{7411F2B4-C189-4682-B46D-89D2E532C527}" type="parTrans" cxnId="{F403A96F-3EE1-4AA6-BFF6-32D0C50B4268}">
      <dgm:prSet/>
      <dgm:spPr/>
      <dgm:t>
        <a:bodyPr/>
        <a:lstStyle/>
        <a:p>
          <a:endParaRPr lang="en-US"/>
        </a:p>
      </dgm:t>
    </dgm:pt>
    <dgm:pt modelId="{A0B11123-C636-414F-9DD3-94FC4A768522}" type="sibTrans" cxnId="{F403A96F-3EE1-4AA6-BFF6-32D0C50B4268}">
      <dgm:prSet/>
      <dgm:spPr/>
      <dgm:t>
        <a:bodyPr/>
        <a:lstStyle/>
        <a:p>
          <a:endParaRPr lang="en-US"/>
        </a:p>
      </dgm:t>
    </dgm:pt>
    <dgm:pt modelId="{4DFF5582-A477-478D-884C-F3DABC2340C3}" type="pres">
      <dgm:prSet presAssocID="{6204FBC9-F8EE-49A5-878A-0A14469D56B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F7346D2-8A32-4FC0-A3FF-EF4B0A648BF1}" type="pres">
      <dgm:prSet presAssocID="{A04E96A0-84C6-4AC2-B980-0E044031C3CD}" presName="hierRoot1" presStyleCnt="0"/>
      <dgm:spPr/>
    </dgm:pt>
    <dgm:pt modelId="{31A656DB-FEC2-4791-9913-A13072FC702F}" type="pres">
      <dgm:prSet presAssocID="{A04E96A0-84C6-4AC2-B980-0E044031C3CD}" presName="composite" presStyleCnt="0"/>
      <dgm:spPr/>
    </dgm:pt>
    <dgm:pt modelId="{97E8B000-B029-4E16-9982-C36FB9353190}" type="pres">
      <dgm:prSet presAssocID="{A04E96A0-84C6-4AC2-B980-0E044031C3CD}" presName="background" presStyleLbl="node0" presStyleIdx="0" presStyleCnt="5"/>
      <dgm:spPr/>
    </dgm:pt>
    <dgm:pt modelId="{C710D81F-73FC-4CB8-A35E-F5816F355A67}" type="pres">
      <dgm:prSet presAssocID="{A04E96A0-84C6-4AC2-B980-0E044031C3CD}" presName="text" presStyleLbl="fgAcc0" presStyleIdx="0" presStyleCnt="5" custLinFactNeighborX="-18" custLinFactNeighborY="-86202">
        <dgm:presLayoutVars>
          <dgm:chPref val="3"/>
        </dgm:presLayoutVars>
      </dgm:prSet>
      <dgm:spPr/>
    </dgm:pt>
    <dgm:pt modelId="{282D6C23-30B5-40DB-BDD2-BE26632C74B1}" type="pres">
      <dgm:prSet presAssocID="{A04E96A0-84C6-4AC2-B980-0E044031C3CD}" presName="hierChild2" presStyleCnt="0"/>
      <dgm:spPr/>
    </dgm:pt>
    <dgm:pt modelId="{37EC521B-D2B7-44ED-BA7F-8A0ED5A289E8}" type="pres">
      <dgm:prSet presAssocID="{D235B5C3-C6F0-4FD1-AE9C-474953565A7C}" presName="hierRoot1" presStyleCnt="0"/>
      <dgm:spPr/>
    </dgm:pt>
    <dgm:pt modelId="{E20C4217-E7AE-4A3C-80EE-5F261D0728EE}" type="pres">
      <dgm:prSet presAssocID="{D235B5C3-C6F0-4FD1-AE9C-474953565A7C}" presName="composite" presStyleCnt="0"/>
      <dgm:spPr/>
    </dgm:pt>
    <dgm:pt modelId="{A110759B-8B5F-4465-941D-EA67E92A0AC5}" type="pres">
      <dgm:prSet presAssocID="{D235B5C3-C6F0-4FD1-AE9C-474953565A7C}" presName="background" presStyleLbl="node0" presStyleIdx="1" presStyleCnt="5"/>
      <dgm:spPr/>
    </dgm:pt>
    <dgm:pt modelId="{5701595E-804D-4E19-888F-998648D24540}" type="pres">
      <dgm:prSet presAssocID="{D235B5C3-C6F0-4FD1-AE9C-474953565A7C}" presName="text" presStyleLbl="fgAcc0" presStyleIdx="1" presStyleCnt="5" custLinFactNeighborX="-71060" custLinFactNeighborY="83202">
        <dgm:presLayoutVars>
          <dgm:chPref val="3"/>
        </dgm:presLayoutVars>
      </dgm:prSet>
      <dgm:spPr/>
    </dgm:pt>
    <dgm:pt modelId="{4C26590B-4B48-4319-B2FD-FD681193988E}" type="pres">
      <dgm:prSet presAssocID="{D235B5C3-C6F0-4FD1-AE9C-474953565A7C}" presName="hierChild2" presStyleCnt="0"/>
      <dgm:spPr/>
    </dgm:pt>
    <dgm:pt modelId="{8541EB78-0AD1-49FB-9AEA-27799AC73F87}" type="pres">
      <dgm:prSet presAssocID="{02CC00F6-1D9A-4BAD-B099-E6E04227C97D}" presName="hierRoot1" presStyleCnt="0"/>
      <dgm:spPr/>
    </dgm:pt>
    <dgm:pt modelId="{A7EED9D9-0E6C-4532-9D0C-B406AD5C7DC6}" type="pres">
      <dgm:prSet presAssocID="{02CC00F6-1D9A-4BAD-B099-E6E04227C97D}" presName="composite" presStyleCnt="0"/>
      <dgm:spPr/>
    </dgm:pt>
    <dgm:pt modelId="{AA4EBE36-AA20-4D41-9E20-2AE6D3F8405C}" type="pres">
      <dgm:prSet presAssocID="{02CC00F6-1D9A-4BAD-B099-E6E04227C97D}" presName="background" presStyleLbl="node0" presStyleIdx="2" presStyleCnt="5"/>
      <dgm:spPr/>
    </dgm:pt>
    <dgm:pt modelId="{DD197D5E-80E6-4FAE-AA8D-39CEF740B82D}" type="pres">
      <dgm:prSet presAssocID="{02CC00F6-1D9A-4BAD-B099-E6E04227C97D}" presName="text" presStyleLbl="fgAcc0" presStyleIdx="2" presStyleCnt="5" custLinFactX="-12664" custLinFactNeighborX="-100000" custLinFactNeighborY="-88484">
        <dgm:presLayoutVars>
          <dgm:chPref val="3"/>
        </dgm:presLayoutVars>
      </dgm:prSet>
      <dgm:spPr/>
    </dgm:pt>
    <dgm:pt modelId="{2EA05E40-8215-4433-8949-DD9E46601865}" type="pres">
      <dgm:prSet presAssocID="{02CC00F6-1D9A-4BAD-B099-E6E04227C97D}" presName="hierChild2" presStyleCnt="0"/>
      <dgm:spPr/>
    </dgm:pt>
    <dgm:pt modelId="{EFEB4766-3060-4146-B857-BFB6BE2937B4}" type="pres">
      <dgm:prSet presAssocID="{41D8C910-25A4-4D44-9E69-A2FF0DEC8A8B}" presName="hierRoot1" presStyleCnt="0"/>
      <dgm:spPr/>
    </dgm:pt>
    <dgm:pt modelId="{01FC3573-0F63-454F-9B4F-C07F7CFA36B1}" type="pres">
      <dgm:prSet presAssocID="{41D8C910-25A4-4D44-9E69-A2FF0DEC8A8B}" presName="composite" presStyleCnt="0"/>
      <dgm:spPr/>
    </dgm:pt>
    <dgm:pt modelId="{23F9E18A-CA05-4567-9810-1CDA6D328E2E}" type="pres">
      <dgm:prSet presAssocID="{41D8C910-25A4-4D44-9E69-A2FF0DEC8A8B}" presName="background" presStyleLbl="node0" presStyleIdx="3" presStyleCnt="5"/>
      <dgm:spPr/>
    </dgm:pt>
    <dgm:pt modelId="{806867BE-B132-4BC3-9110-650B1C39AD1D}" type="pres">
      <dgm:prSet presAssocID="{41D8C910-25A4-4D44-9E69-A2FF0DEC8A8B}" presName="text" presStyleLbl="fgAcc0" presStyleIdx="3" presStyleCnt="5" custLinFactX="-52301" custLinFactNeighborX="-100000" custLinFactNeighborY="83202">
        <dgm:presLayoutVars>
          <dgm:chPref val="3"/>
        </dgm:presLayoutVars>
      </dgm:prSet>
      <dgm:spPr/>
    </dgm:pt>
    <dgm:pt modelId="{559B0A45-10ED-48E7-A375-F386782332DC}" type="pres">
      <dgm:prSet presAssocID="{41D8C910-25A4-4D44-9E69-A2FF0DEC8A8B}" presName="hierChild2" presStyleCnt="0"/>
      <dgm:spPr/>
    </dgm:pt>
    <dgm:pt modelId="{FE20C02E-505E-4E2D-BCA4-DDEB69B4D502}" type="pres">
      <dgm:prSet presAssocID="{AEA6D6F7-7E8D-4B29-A9F0-80A8B1B24143}" presName="hierRoot1" presStyleCnt="0"/>
      <dgm:spPr/>
    </dgm:pt>
    <dgm:pt modelId="{60D4174E-08C8-4114-B50B-6B59247C4435}" type="pres">
      <dgm:prSet presAssocID="{AEA6D6F7-7E8D-4B29-A9F0-80A8B1B24143}" presName="composite" presStyleCnt="0"/>
      <dgm:spPr/>
    </dgm:pt>
    <dgm:pt modelId="{252C34AF-C9B7-4CB2-8E7E-228BF3922C3D}" type="pres">
      <dgm:prSet presAssocID="{AEA6D6F7-7E8D-4B29-A9F0-80A8B1B24143}" presName="background" presStyleLbl="node0" presStyleIdx="4" presStyleCnt="5"/>
      <dgm:spPr/>
    </dgm:pt>
    <dgm:pt modelId="{571C396F-66E5-4000-A8CB-63660628848D}" type="pres">
      <dgm:prSet presAssocID="{AEA6D6F7-7E8D-4B29-A9F0-80A8B1B24143}" presName="text" presStyleLbl="fgAcc0" presStyleIdx="4" presStyleCnt="5" custLinFactX="-100000" custLinFactNeighborX="-119138" custLinFactNeighborY="-88484">
        <dgm:presLayoutVars>
          <dgm:chPref val="3"/>
        </dgm:presLayoutVars>
      </dgm:prSet>
      <dgm:spPr/>
    </dgm:pt>
    <dgm:pt modelId="{81092A59-3D4F-416C-B358-17DC60D6C44E}" type="pres">
      <dgm:prSet presAssocID="{AEA6D6F7-7E8D-4B29-A9F0-80A8B1B24143}" presName="hierChild2" presStyleCnt="0"/>
      <dgm:spPr/>
    </dgm:pt>
  </dgm:ptLst>
  <dgm:cxnLst>
    <dgm:cxn modelId="{7DACD406-0E15-4B3F-A0C3-4FF81B45A7B1}" srcId="{6204FBC9-F8EE-49A5-878A-0A14469D56B6}" destId="{02CC00F6-1D9A-4BAD-B099-E6E04227C97D}" srcOrd="2" destOrd="0" parTransId="{485AEC1C-0E5F-4942-8A2F-2F4EF5446561}" sibTransId="{6DD9E36E-7DE6-4ADD-AA4C-760CD0FDC0AC}"/>
    <dgm:cxn modelId="{064FDB0A-D364-4BCB-9022-3A9B619BA054}" type="presOf" srcId="{A04E96A0-84C6-4AC2-B980-0E044031C3CD}" destId="{C710D81F-73FC-4CB8-A35E-F5816F355A67}" srcOrd="0" destOrd="0" presId="urn:microsoft.com/office/officeart/2005/8/layout/hierarchy1"/>
    <dgm:cxn modelId="{3021E411-7198-4BA1-B991-05A413FDB2B1}" type="presOf" srcId="{41D8C910-25A4-4D44-9E69-A2FF0DEC8A8B}" destId="{806867BE-B132-4BC3-9110-650B1C39AD1D}" srcOrd="0" destOrd="0" presId="urn:microsoft.com/office/officeart/2005/8/layout/hierarchy1"/>
    <dgm:cxn modelId="{D3EE5445-A5F1-4B5A-92FC-4996681C2F82}" srcId="{6204FBC9-F8EE-49A5-878A-0A14469D56B6}" destId="{A04E96A0-84C6-4AC2-B980-0E044031C3CD}" srcOrd="0" destOrd="0" parTransId="{5368ABFC-5992-4B34-8561-D2B8EC26C447}" sibTransId="{D19278F3-7ABE-4413-84EE-1289DD3ED376}"/>
    <dgm:cxn modelId="{CDB85E46-1BAB-42F4-9527-8A6BA0CB5DBC}" srcId="{6204FBC9-F8EE-49A5-878A-0A14469D56B6}" destId="{41D8C910-25A4-4D44-9E69-A2FF0DEC8A8B}" srcOrd="3" destOrd="0" parTransId="{6857382A-4B10-41AF-9675-EF3205D3AB34}" sibTransId="{AA2F6558-83D3-465E-A1D0-76B3F39DC044}"/>
    <dgm:cxn modelId="{7813066E-4698-4074-86D9-56AFBD938012}" type="presOf" srcId="{D235B5C3-C6F0-4FD1-AE9C-474953565A7C}" destId="{5701595E-804D-4E19-888F-998648D24540}" srcOrd="0" destOrd="0" presId="urn:microsoft.com/office/officeart/2005/8/layout/hierarchy1"/>
    <dgm:cxn modelId="{F403A96F-3EE1-4AA6-BFF6-32D0C50B4268}" srcId="{6204FBC9-F8EE-49A5-878A-0A14469D56B6}" destId="{AEA6D6F7-7E8D-4B29-A9F0-80A8B1B24143}" srcOrd="4" destOrd="0" parTransId="{7411F2B4-C189-4682-B46D-89D2E532C527}" sibTransId="{A0B11123-C636-414F-9DD3-94FC4A768522}"/>
    <dgm:cxn modelId="{3D915176-81D5-4859-A8E6-A624EB34EDE6}" type="presOf" srcId="{AEA6D6F7-7E8D-4B29-A9F0-80A8B1B24143}" destId="{571C396F-66E5-4000-A8CB-63660628848D}" srcOrd="0" destOrd="0" presId="urn:microsoft.com/office/officeart/2005/8/layout/hierarchy1"/>
    <dgm:cxn modelId="{B7800E85-4DFE-43A1-9778-4F3048032CFF}" type="presOf" srcId="{02CC00F6-1D9A-4BAD-B099-E6E04227C97D}" destId="{DD197D5E-80E6-4FAE-AA8D-39CEF740B82D}" srcOrd="0" destOrd="0" presId="urn:microsoft.com/office/officeart/2005/8/layout/hierarchy1"/>
    <dgm:cxn modelId="{0C3B3A8E-BAE6-4E22-ADB8-CC5ACE09B2F7}" srcId="{6204FBC9-F8EE-49A5-878A-0A14469D56B6}" destId="{D235B5C3-C6F0-4FD1-AE9C-474953565A7C}" srcOrd="1" destOrd="0" parTransId="{2E877E59-2B5E-491A-AD6B-660EEF915BEA}" sibTransId="{D3DC8EE6-FE50-4301-A69B-708DF1835A0D}"/>
    <dgm:cxn modelId="{5BB454B0-B8AC-4B8D-B97F-83C5400B702D}" type="presOf" srcId="{6204FBC9-F8EE-49A5-878A-0A14469D56B6}" destId="{4DFF5582-A477-478D-884C-F3DABC2340C3}" srcOrd="0" destOrd="0" presId="urn:microsoft.com/office/officeart/2005/8/layout/hierarchy1"/>
    <dgm:cxn modelId="{81DB4BF3-1F5A-470F-AF78-61D7716AD94A}" type="presParOf" srcId="{4DFF5582-A477-478D-884C-F3DABC2340C3}" destId="{0F7346D2-8A32-4FC0-A3FF-EF4B0A648BF1}" srcOrd="0" destOrd="0" presId="urn:microsoft.com/office/officeart/2005/8/layout/hierarchy1"/>
    <dgm:cxn modelId="{04EEE9E7-2238-4EB9-818D-7FBCE6AD4057}" type="presParOf" srcId="{0F7346D2-8A32-4FC0-A3FF-EF4B0A648BF1}" destId="{31A656DB-FEC2-4791-9913-A13072FC702F}" srcOrd="0" destOrd="0" presId="urn:microsoft.com/office/officeart/2005/8/layout/hierarchy1"/>
    <dgm:cxn modelId="{CC1D3244-AFBC-4751-8CC3-BF9724EB3475}" type="presParOf" srcId="{31A656DB-FEC2-4791-9913-A13072FC702F}" destId="{97E8B000-B029-4E16-9982-C36FB9353190}" srcOrd="0" destOrd="0" presId="urn:microsoft.com/office/officeart/2005/8/layout/hierarchy1"/>
    <dgm:cxn modelId="{E541F524-0942-4D37-9736-9A3E7608DD0F}" type="presParOf" srcId="{31A656DB-FEC2-4791-9913-A13072FC702F}" destId="{C710D81F-73FC-4CB8-A35E-F5816F355A67}" srcOrd="1" destOrd="0" presId="urn:microsoft.com/office/officeart/2005/8/layout/hierarchy1"/>
    <dgm:cxn modelId="{635D072E-2A87-4C43-A6A0-F3563BA4BC5C}" type="presParOf" srcId="{0F7346D2-8A32-4FC0-A3FF-EF4B0A648BF1}" destId="{282D6C23-30B5-40DB-BDD2-BE26632C74B1}" srcOrd="1" destOrd="0" presId="urn:microsoft.com/office/officeart/2005/8/layout/hierarchy1"/>
    <dgm:cxn modelId="{468F16DD-2946-4C89-9E8F-2566E7B8AFDD}" type="presParOf" srcId="{4DFF5582-A477-478D-884C-F3DABC2340C3}" destId="{37EC521B-D2B7-44ED-BA7F-8A0ED5A289E8}" srcOrd="1" destOrd="0" presId="urn:microsoft.com/office/officeart/2005/8/layout/hierarchy1"/>
    <dgm:cxn modelId="{9292C3C2-5A6C-4E25-ABFB-7069270C5C8C}" type="presParOf" srcId="{37EC521B-D2B7-44ED-BA7F-8A0ED5A289E8}" destId="{E20C4217-E7AE-4A3C-80EE-5F261D0728EE}" srcOrd="0" destOrd="0" presId="urn:microsoft.com/office/officeart/2005/8/layout/hierarchy1"/>
    <dgm:cxn modelId="{D8417EC1-BB78-44CC-847D-444A2AD9560B}" type="presParOf" srcId="{E20C4217-E7AE-4A3C-80EE-5F261D0728EE}" destId="{A110759B-8B5F-4465-941D-EA67E92A0AC5}" srcOrd="0" destOrd="0" presId="urn:microsoft.com/office/officeart/2005/8/layout/hierarchy1"/>
    <dgm:cxn modelId="{AC63AC8A-08F9-4A86-8C90-881C0ED7453B}" type="presParOf" srcId="{E20C4217-E7AE-4A3C-80EE-5F261D0728EE}" destId="{5701595E-804D-4E19-888F-998648D24540}" srcOrd="1" destOrd="0" presId="urn:microsoft.com/office/officeart/2005/8/layout/hierarchy1"/>
    <dgm:cxn modelId="{474FB4F2-6C91-4BFC-A319-DEC3BE663B44}" type="presParOf" srcId="{37EC521B-D2B7-44ED-BA7F-8A0ED5A289E8}" destId="{4C26590B-4B48-4319-B2FD-FD681193988E}" srcOrd="1" destOrd="0" presId="urn:microsoft.com/office/officeart/2005/8/layout/hierarchy1"/>
    <dgm:cxn modelId="{1D227F4B-FD9F-4F24-BCA4-E55421768135}" type="presParOf" srcId="{4DFF5582-A477-478D-884C-F3DABC2340C3}" destId="{8541EB78-0AD1-49FB-9AEA-27799AC73F87}" srcOrd="2" destOrd="0" presId="urn:microsoft.com/office/officeart/2005/8/layout/hierarchy1"/>
    <dgm:cxn modelId="{EB50E9F1-2909-42C7-B38F-056A7222F584}" type="presParOf" srcId="{8541EB78-0AD1-49FB-9AEA-27799AC73F87}" destId="{A7EED9D9-0E6C-4532-9D0C-B406AD5C7DC6}" srcOrd="0" destOrd="0" presId="urn:microsoft.com/office/officeart/2005/8/layout/hierarchy1"/>
    <dgm:cxn modelId="{5CCC5A20-3CE0-4387-B504-D826DD47133F}" type="presParOf" srcId="{A7EED9D9-0E6C-4532-9D0C-B406AD5C7DC6}" destId="{AA4EBE36-AA20-4D41-9E20-2AE6D3F8405C}" srcOrd="0" destOrd="0" presId="urn:microsoft.com/office/officeart/2005/8/layout/hierarchy1"/>
    <dgm:cxn modelId="{C2C9AF94-E4BE-4426-886C-F5574B49357B}" type="presParOf" srcId="{A7EED9D9-0E6C-4532-9D0C-B406AD5C7DC6}" destId="{DD197D5E-80E6-4FAE-AA8D-39CEF740B82D}" srcOrd="1" destOrd="0" presId="urn:microsoft.com/office/officeart/2005/8/layout/hierarchy1"/>
    <dgm:cxn modelId="{FF75CBB8-DF8B-4C7C-B18D-D9A135B411E6}" type="presParOf" srcId="{8541EB78-0AD1-49FB-9AEA-27799AC73F87}" destId="{2EA05E40-8215-4433-8949-DD9E46601865}" srcOrd="1" destOrd="0" presId="urn:microsoft.com/office/officeart/2005/8/layout/hierarchy1"/>
    <dgm:cxn modelId="{2AD24586-71E5-4087-9544-1E13B1650E88}" type="presParOf" srcId="{4DFF5582-A477-478D-884C-F3DABC2340C3}" destId="{EFEB4766-3060-4146-B857-BFB6BE2937B4}" srcOrd="3" destOrd="0" presId="urn:microsoft.com/office/officeart/2005/8/layout/hierarchy1"/>
    <dgm:cxn modelId="{F18422C2-7141-450D-BAD7-5FBE5AC1D4CF}" type="presParOf" srcId="{EFEB4766-3060-4146-B857-BFB6BE2937B4}" destId="{01FC3573-0F63-454F-9B4F-C07F7CFA36B1}" srcOrd="0" destOrd="0" presId="urn:microsoft.com/office/officeart/2005/8/layout/hierarchy1"/>
    <dgm:cxn modelId="{A53DFD12-A453-4F3C-BD91-3BC6F553DAF6}" type="presParOf" srcId="{01FC3573-0F63-454F-9B4F-C07F7CFA36B1}" destId="{23F9E18A-CA05-4567-9810-1CDA6D328E2E}" srcOrd="0" destOrd="0" presId="urn:microsoft.com/office/officeart/2005/8/layout/hierarchy1"/>
    <dgm:cxn modelId="{0F234225-0AB8-4559-AE7B-2A6AB93BEFE3}" type="presParOf" srcId="{01FC3573-0F63-454F-9B4F-C07F7CFA36B1}" destId="{806867BE-B132-4BC3-9110-650B1C39AD1D}" srcOrd="1" destOrd="0" presId="urn:microsoft.com/office/officeart/2005/8/layout/hierarchy1"/>
    <dgm:cxn modelId="{7F4B424A-07C2-4ADA-BB2C-E2F53D6C410A}" type="presParOf" srcId="{EFEB4766-3060-4146-B857-BFB6BE2937B4}" destId="{559B0A45-10ED-48E7-A375-F386782332DC}" srcOrd="1" destOrd="0" presId="urn:microsoft.com/office/officeart/2005/8/layout/hierarchy1"/>
    <dgm:cxn modelId="{6D06016F-4347-4494-AE74-B2B2267DC5E6}" type="presParOf" srcId="{4DFF5582-A477-478D-884C-F3DABC2340C3}" destId="{FE20C02E-505E-4E2D-BCA4-DDEB69B4D502}" srcOrd="4" destOrd="0" presId="urn:microsoft.com/office/officeart/2005/8/layout/hierarchy1"/>
    <dgm:cxn modelId="{7DE413EE-3E37-4971-B7B7-FA7EF563AD67}" type="presParOf" srcId="{FE20C02E-505E-4E2D-BCA4-DDEB69B4D502}" destId="{60D4174E-08C8-4114-B50B-6B59247C4435}" srcOrd="0" destOrd="0" presId="urn:microsoft.com/office/officeart/2005/8/layout/hierarchy1"/>
    <dgm:cxn modelId="{738A86D5-39D6-4895-82EB-5520DEF94A7D}" type="presParOf" srcId="{60D4174E-08C8-4114-B50B-6B59247C4435}" destId="{252C34AF-C9B7-4CB2-8E7E-228BF3922C3D}" srcOrd="0" destOrd="0" presId="urn:microsoft.com/office/officeart/2005/8/layout/hierarchy1"/>
    <dgm:cxn modelId="{EB5D58D9-96CB-437C-ADAD-4076DE8626EF}" type="presParOf" srcId="{60D4174E-08C8-4114-B50B-6B59247C4435}" destId="{571C396F-66E5-4000-A8CB-63660628848D}" srcOrd="1" destOrd="0" presId="urn:microsoft.com/office/officeart/2005/8/layout/hierarchy1"/>
    <dgm:cxn modelId="{B29391AE-E2FC-4716-AC69-2C13E033D100}" type="presParOf" srcId="{FE20C02E-505E-4E2D-BCA4-DDEB69B4D502}" destId="{81092A59-3D4F-416C-B358-17DC60D6C44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04FBC9-F8EE-49A5-878A-0A14469D56B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04E96A0-84C6-4AC2-B980-0E044031C3CD}">
      <dgm:prSet/>
      <dgm:spPr/>
      <dgm:t>
        <a:bodyPr/>
        <a:lstStyle/>
        <a:p>
          <a:pPr>
            <a:defRPr cap="all"/>
          </a:pPr>
          <a:r>
            <a:rPr lang="en-US" dirty="0"/>
            <a:t>To operate the servo motor, some preparations need to be done.</a:t>
          </a:r>
        </a:p>
      </dgm:t>
    </dgm:pt>
    <dgm:pt modelId="{5368ABFC-5992-4B34-8561-D2B8EC26C447}" type="parTrans" cxnId="{D3EE5445-A5F1-4B5A-92FC-4996681C2F82}">
      <dgm:prSet/>
      <dgm:spPr/>
      <dgm:t>
        <a:bodyPr/>
        <a:lstStyle/>
        <a:p>
          <a:endParaRPr lang="en-US"/>
        </a:p>
      </dgm:t>
    </dgm:pt>
    <dgm:pt modelId="{D19278F3-7ABE-4413-84EE-1289DD3ED376}" type="sibTrans" cxnId="{D3EE5445-A5F1-4B5A-92FC-4996681C2F82}">
      <dgm:prSet/>
      <dgm:spPr/>
      <dgm:t>
        <a:bodyPr/>
        <a:lstStyle/>
        <a:p>
          <a:endParaRPr lang="en-US"/>
        </a:p>
      </dgm:t>
    </dgm:pt>
    <dgm:pt modelId="{D235B5C3-C6F0-4FD1-AE9C-474953565A7C}">
      <dgm:prSet/>
      <dgm:spPr/>
      <dgm:t>
        <a:bodyPr/>
        <a:lstStyle/>
        <a:p>
          <a:pPr>
            <a:defRPr cap="all"/>
          </a:pPr>
          <a:r>
            <a:rPr lang="en-US" dirty="0"/>
            <a:t>The operation of servo motor depends mainly on the concept of “Pulse Width Modulation” (PWM) which is controlled using TIMER peripheral.</a:t>
          </a:r>
        </a:p>
      </dgm:t>
    </dgm:pt>
    <dgm:pt modelId="{2E877E59-2B5E-491A-AD6B-660EEF915BEA}" type="parTrans" cxnId="{0C3B3A8E-BAE6-4E22-ADB8-CC5ACE09B2F7}">
      <dgm:prSet/>
      <dgm:spPr/>
      <dgm:t>
        <a:bodyPr/>
        <a:lstStyle/>
        <a:p>
          <a:endParaRPr lang="en-US"/>
        </a:p>
      </dgm:t>
    </dgm:pt>
    <dgm:pt modelId="{D3DC8EE6-FE50-4301-A69B-708DF1835A0D}" type="sibTrans" cxnId="{0C3B3A8E-BAE6-4E22-ADB8-CC5ACE09B2F7}">
      <dgm:prSet/>
      <dgm:spPr/>
      <dgm:t>
        <a:bodyPr/>
        <a:lstStyle/>
        <a:p>
          <a:endParaRPr lang="en-US"/>
        </a:p>
      </dgm:t>
    </dgm:pt>
    <dgm:pt modelId="{02CC00F6-1D9A-4BAD-B099-E6E04227C97D}">
      <dgm:prSet/>
      <dgm:spPr/>
      <dgm:t>
        <a:bodyPr/>
        <a:lstStyle/>
        <a:p>
          <a:pPr>
            <a:defRPr cap="all"/>
          </a:pPr>
          <a:r>
            <a:rPr lang="en-US" dirty="0"/>
            <a:t>Servo Motor used is SG90, which operates with 50Hz and different duty cycles depending on angle required.</a:t>
          </a:r>
        </a:p>
      </dgm:t>
    </dgm:pt>
    <dgm:pt modelId="{485AEC1C-0E5F-4942-8A2F-2F4EF5446561}" type="parTrans" cxnId="{7DACD406-0E15-4B3F-A0C3-4FF81B45A7B1}">
      <dgm:prSet/>
      <dgm:spPr/>
      <dgm:t>
        <a:bodyPr/>
        <a:lstStyle/>
        <a:p>
          <a:endParaRPr lang="en-US"/>
        </a:p>
      </dgm:t>
    </dgm:pt>
    <dgm:pt modelId="{6DD9E36E-7DE6-4ADD-AA4C-760CD0FDC0AC}" type="sibTrans" cxnId="{7DACD406-0E15-4B3F-A0C3-4FF81B45A7B1}">
      <dgm:prSet/>
      <dgm:spPr/>
      <dgm:t>
        <a:bodyPr/>
        <a:lstStyle/>
        <a:p>
          <a:endParaRPr lang="en-US"/>
        </a:p>
      </dgm:t>
    </dgm:pt>
    <dgm:pt modelId="{4DFF5582-A477-478D-884C-F3DABC2340C3}" type="pres">
      <dgm:prSet presAssocID="{6204FBC9-F8EE-49A5-878A-0A14469D56B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F7346D2-8A32-4FC0-A3FF-EF4B0A648BF1}" type="pres">
      <dgm:prSet presAssocID="{A04E96A0-84C6-4AC2-B980-0E044031C3CD}" presName="hierRoot1" presStyleCnt="0"/>
      <dgm:spPr/>
    </dgm:pt>
    <dgm:pt modelId="{31A656DB-FEC2-4791-9913-A13072FC702F}" type="pres">
      <dgm:prSet presAssocID="{A04E96A0-84C6-4AC2-B980-0E044031C3CD}" presName="composite" presStyleCnt="0"/>
      <dgm:spPr/>
    </dgm:pt>
    <dgm:pt modelId="{97E8B000-B029-4E16-9982-C36FB9353190}" type="pres">
      <dgm:prSet presAssocID="{A04E96A0-84C6-4AC2-B980-0E044031C3CD}" presName="background" presStyleLbl="node0" presStyleIdx="0" presStyleCnt="3"/>
      <dgm:spPr/>
    </dgm:pt>
    <dgm:pt modelId="{C710D81F-73FC-4CB8-A35E-F5816F355A67}" type="pres">
      <dgm:prSet presAssocID="{A04E96A0-84C6-4AC2-B980-0E044031C3CD}" presName="text" presStyleLbl="fgAcc0" presStyleIdx="0" presStyleCnt="3" custScaleX="51181" custScaleY="62653" custLinFactNeighborX="11983" custLinFactNeighborY="-36307">
        <dgm:presLayoutVars>
          <dgm:chPref val="3"/>
        </dgm:presLayoutVars>
      </dgm:prSet>
      <dgm:spPr/>
    </dgm:pt>
    <dgm:pt modelId="{282D6C23-30B5-40DB-BDD2-BE26632C74B1}" type="pres">
      <dgm:prSet presAssocID="{A04E96A0-84C6-4AC2-B980-0E044031C3CD}" presName="hierChild2" presStyleCnt="0"/>
      <dgm:spPr/>
    </dgm:pt>
    <dgm:pt modelId="{37EC521B-D2B7-44ED-BA7F-8A0ED5A289E8}" type="pres">
      <dgm:prSet presAssocID="{D235B5C3-C6F0-4FD1-AE9C-474953565A7C}" presName="hierRoot1" presStyleCnt="0"/>
      <dgm:spPr/>
    </dgm:pt>
    <dgm:pt modelId="{E20C4217-E7AE-4A3C-80EE-5F261D0728EE}" type="pres">
      <dgm:prSet presAssocID="{D235B5C3-C6F0-4FD1-AE9C-474953565A7C}" presName="composite" presStyleCnt="0"/>
      <dgm:spPr/>
    </dgm:pt>
    <dgm:pt modelId="{A110759B-8B5F-4465-941D-EA67E92A0AC5}" type="pres">
      <dgm:prSet presAssocID="{D235B5C3-C6F0-4FD1-AE9C-474953565A7C}" presName="background" presStyleLbl="node0" presStyleIdx="1" presStyleCnt="3"/>
      <dgm:spPr/>
    </dgm:pt>
    <dgm:pt modelId="{5701595E-804D-4E19-888F-998648D24540}" type="pres">
      <dgm:prSet presAssocID="{D235B5C3-C6F0-4FD1-AE9C-474953565A7C}" presName="text" presStyleLbl="fgAcc0" presStyleIdx="1" presStyleCnt="3" custScaleX="70449" custScaleY="52239" custLinFactNeighborX="12240" custLinFactNeighborY="-31100">
        <dgm:presLayoutVars>
          <dgm:chPref val="3"/>
        </dgm:presLayoutVars>
      </dgm:prSet>
      <dgm:spPr/>
    </dgm:pt>
    <dgm:pt modelId="{4C26590B-4B48-4319-B2FD-FD681193988E}" type="pres">
      <dgm:prSet presAssocID="{D235B5C3-C6F0-4FD1-AE9C-474953565A7C}" presName="hierChild2" presStyleCnt="0"/>
      <dgm:spPr/>
    </dgm:pt>
    <dgm:pt modelId="{8541EB78-0AD1-49FB-9AEA-27799AC73F87}" type="pres">
      <dgm:prSet presAssocID="{02CC00F6-1D9A-4BAD-B099-E6E04227C97D}" presName="hierRoot1" presStyleCnt="0"/>
      <dgm:spPr/>
    </dgm:pt>
    <dgm:pt modelId="{A7EED9D9-0E6C-4532-9D0C-B406AD5C7DC6}" type="pres">
      <dgm:prSet presAssocID="{02CC00F6-1D9A-4BAD-B099-E6E04227C97D}" presName="composite" presStyleCnt="0"/>
      <dgm:spPr/>
    </dgm:pt>
    <dgm:pt modelId="{AA4EBE36-AA20-4D41-9E20-2AE6D3F8405C}" type="pres">
      <dgm:prSet presAssocID="{02CC00F6-1D9A-4BAD-B099-E6E04227C97D}" presName="background" presStyleLbl="node0" presStyleIdx="2" presStyleCnt="3"/>
      <dgm:spPr/>
    </dgm:pt>
    <dgm:pt modelId="{DD197D5E-80E6-4FAE-AA8D-39CEF740B82D}" type="pres">
      <dgm:prSet presAssocID="{02CC00F6-1D9A-4BAD-B099-E6E04227C97D}" presName="text" presStyleLbl="fgAcc0" presStyleIdx="2" presStyleCnt="3" custScaleX="62022" custScaleY="56562" custLinFactX="-5094" custLinFactNeighborX="-100000" custLinFactNeighborY="52005">
        <dgm:presLayoutVars>
          <dgm:chPref val="3"/>
        </dgm:presLayoutVars>
      </dgm:prSet>
      <dgm:spPr/>
    </dgm:pt>
    <dgm:pt modelId="{2EA05E40-8215-4433-8949-DD9E46601865}" type="pres">
      <dgm:prSet presAssocID="{02CC00F6-1D9A-4BAD-B099-E6E04227C97D}" presName="hierChild2" presStyleCnt="0"/>
      <dgm:spPr/>
    </dgm:pt>
  </dgm:ptLst>
  <dgm:cxnLst>
    <dgm:cxn modelId="{7DACD406-0E15-4B3F-A0C3-4FF81B45A7B1}" srcId="{6204FBC9-F8EE-49A5-878A-0A14469D56B6}" destId="{02CC00F6-1D9A-4BAD-B099-E6E04227C97D}" srcOrd="2" destOrd="0" parTransId="{485AEC1C-0E5F-4942-8A2F-2F4EF5446561}" sibTransId="{6DD9E36E-7DE6-4ADD-AA4C-760CD0FDC0AC}"/>
    <dgm:cxn modelId="{064FDB0A-D364-4BCB-9022-3A9B619BA054}" type="presOf" srcId="{A04E96A0-84C6-4AC2-B980-0E044031C3CD}" destId="{C710D81F-73FC-4CB8-A35E-F5816F355A67}" srcOrd="0" destOrd="0" presId="urn:microsoft.com/office/officeart/2005/8/layout/hierarchy1"/>
    <dgm:cxn modelId="{D3EE5445-A5F1-4B5A-92FC-4996681C2F82}" srcId="{6204FBC9-F8EE-49A5-878A-0A14469D56B6}" destId="{A04E96A0-84C6-4AC2-B980-0E044031C3CD}" srcOrd="0" destOrd="0" parTransId="{5368ABFC-5992-4B34-8561-D2B8EC26C447}" sibTransId="{D19278F3-7ABE-4413-84EE-1289DD3ED376}"/>
    <dgm:cxn modelId="{7813066E-4698-4074-86D9-56AFBD938012}" type="presOf" srcId="{D235B5C3-C6F0-4FD1-AE9C-474953565A7C}" destId="{5701595E-804D-4E19-888F-998648D24540}" srcOrd="0" destOrd="0" presId="urn:microsoft.com/office/officeart/2005/8/layout/hierarchy1"/>
    <dgm:cxn modelId="{B7800E85-4DFE-43A1-9778-4F3048032CFF}" type="presOf" srcId="{02CC00F6-1D9A-4BAD-B099-E6E04227C97D}" destId="{DD197D5E-80E6-4FAE-AA8D-39CEF740B82D}" srcOrd="0" destOrd="0" presId="urn:microsoft.com/office/officeart/2005/8/layout/hierarchy1"/>
    <dgm:cxn modelId="{0C3B3A8E-BAE6-4E22-ADB8-CC5ACE09B2F7}" srcId="{6204FBC9-F8EE-49A5-878A-0A14469D56B6}" destId="{D235B5C3-C6F0-4FD1-AE9C-474953565A7C}" srcOrd="1" destOrd="0" parTransId="{2E877E59-2B5E-491A-AD6B-660EEF915BEA}" sibTransId="{D3DC8EE6-FE50-4301-A69B-708DF1835A0D}"/>
    <dgm:cxn modelId="{5BB454B0-B8AC-4B8D-B97F-83C5400B702D}" type="presOf" srcId="{6204FBC9-F8EE-49A5-878A-0A14469D56B6}" destId="{4DFF5582-A477-478D-884C-F3DABC2340C3}" srcOrd="0" destOrd="0" presId="urn:microsoft.com/office/officeart/2005/8/layout/hierarchy1"/>
    <dgm:cxn modelId="{81DB4BF3-1F5A-470F-AF78-61D7716AD94A}" type="presParOf" srcId="{4DFF5582-A477-478D-884C-F3DABC2340C3}" destId="{0F7346D2-8A32-4FC0-A3FF-EF4B0A648BF1}" srcOrd="0" destOrd="0" presId="urn:microsoft.com/office/officeart/2005/8/layout/hierarchy1"/>
    <dgm:cxn modelId="{04EEE9E7-2238-4EB9-818D-7FBCE6AD4057}" type="presParOf" srcId="{0F7346D2-8A32-4FC0-A3FF-EF4B0A648BF1}" destId="{31A656DB-FEC2-4791-9913-A13072FC702F}" srcOrd="0" destOrd="0" presId="urn:microsoft.com/office/officeart/2005/8/layout/hierarchy1"/>
    <dgm:cxn modelId="{CC1D3244-AFBC-4751-8CC3-BF9724EB3475}" type="presParOf" srcId="{31A656DB-FEC2-4791-9913-A13072FC702F}" destId="{97E8B000-B029-4E16-9982-C36FB9353190}" srcOrd="0" destOrd="0" presId="urn:microsoft.com/office/officeart/2005/8/layout/hierarchy1"/>
    <dgm:cxn modelId="{E541F524-0942-4D37-9736-9A3E7608DD0F}" type="presParOf" srcId="{31A656DB-FEC2-4791-9913-A13072FC702F}" destId="{C710D81F-73FC-4CB8-A35E-F5816F355A67}" srcOrd="1" destOrd="0" presId="urn:microsoft.com/office/officeart/2005/8/layout/hierarchy1"/>
    <dgm:cxn modelId="{635D072E-2A87-4C43-A6A0-F3563BA4BC5C}" type="presParOf" srcId="{0F7346D2-8A32-4FC0-A3FF-EF4B0A648BF1}" destId="{282D6C23-30B5-40DB-BDD2-BE26632C74B1}" srcOrd="1" destOrd="0" presId="urn:microsoft.com/office/officeart/2005/8/layout/hierarchy1"/>
    <dgm:cxn modelId="{468F16DD-2946-4C89-9E8F-2566E7B8AFDD}" type="presParOf" srcId="{4DFF5582-A477-478D-884C-F3DABC2340C3}" destId="{37EC521B-D2B7-44ED-BA7F-8A0ED5A289E8}" srcOrd="1" destOrd="0" presId="urn:microsoft.com/office/officeart/2005/8/layout/hierarchy1"/>
    <dgm:cxn modelId="{9292C3C2-5A6C-4E25-ABFB-7069270C5C8C}" type="presParOf" srcId="{37EC521B-D2B7-44ED-BA7F-8A0ED5A289E8}" destId="{E20C4217-E7AE-4A3C-80EE-5F261D0728EE}" srcOrd="0" destOrd="0" presId="urn:microsoft.com/office/officeart/2005/8/layout/hierarchy1"/>
    <dgm:cxn modelId="{D8417EC1-BB78-44CC-847D-444A2AD9560B}" type="presParOf" srcId="{E20C4217-E7AE-4A3C-80EE-5F261D0728EE}" destId="{A110759B-8B5F-4465-941D-EA67E92A0AC5}" srcOrd="0" destOrd="0" presId="urn:microsoft.com/office/officeart/2005/8/layout/hierarchy1"/>
    <dgm:cxn modelId="{AC63AC8A-08F9-4A86-8C90-881C0ED7453B}" type="presParOf" srcId="{E20C4217-E7AE-4A3C-80EE-5F261D0728EE}" destId="{5701595E-804D-4E19-888F-998648D24540}" srcOrd="1" destOrd="0" presId="urn:microsoft.com/office/officeart/2005/8/layout/hierarchy1"/>
    <dgm:cxn modelId="{474FB4F2-6C91-4BFC-A319-DEC3BE663B44}" type="presParOf" srcId="{37EC521B-D2B7-44ED-BA7F-8A0ED5A289E8}" destId="{4C26590B-4B48-4319-B2FD-FD681193988E}" srcOrd="1" destOrd="0" presId="urn:microsoft.com/office/officeart/2005/8/layout/hierarchy1"/>
    <dgm:cxn modelId="{1D227F4B-FD9F-4F24-BCA4-E55421768135}" type="presParOf" srcId="{4DFF5582-A477-478D-884C-F3DABC2340C3}" destId="{8541EB78-0AD1-49FB-9AEA-27799AC73F87}" srcOrd="2" destOrd="0" presId="urn:microsoft.com/office/officeart/2005/8/layout/hierarchy1"/>
    <dgm:cxn modelId="{EB50E9F1-2909-42C7-B38F-056A7222F584}" type="presParOf" srcId="{8541EB78-0AD1-49FB-9AEA-27799AC73F87}" destId="{A7EED9D9-0E6C-4532-9D0C-B406AD5C7DC6}" srcOrd="0" destOrd="0" presId="urn:microsoft.com/office/officeart/2005/8/layout/hierarchy1"/>
    <dgm:cxn modelId="{5CCC5A20-3CE0-4387-B504-D826DD47133F}" type="presParOf" srcId="{A7EED9D9-0E6C-4532-9D0C-B406AD5C7DC6}" destId="{AA4EBE36-AA20-4D41-9E20-2AE6D3F8405C}" srcOrd="0" destOrd="0" presId="urn:microsoft.com/office/officeart/2005/8/layout/hierarchy1"/>
    <dgm:cxn modelId="{C2C9AF94-E4BE-4426-886C-F5574B49357B}" type="presParOf" srcId="{A7EED9D9-0E6C-4532-9D0C-B406AD5C7DC6}" destId="{DD197D5E-80E6-4FAE-AA8D-39CEF740B82D}" srcOrd="1" destOrd="0" presId="urn:microsoft.com/office/officeart/2005/8/layout/hierarchy1"/>
    <dgm:cxn modelId="{FF75CBB8-DF8B-4C7C-B18D-D9A135B411E6}" type="presParOf" srcId="{8541EB78-0AD1-49FB-9AEA-27799AC73F87}" destId="{2EA05E40-8215-4433-8949-DD9E46601865}" srcOrd="1" destOrd="0" presId="urn:microsoft.com/office/officeart/2005/8/layout/hierarchy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204FBC9-F8EE-49A5-878A-0A14469D56B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04E96A0-84C6-4AC2-B980-0E044031C3CD}">
      <dgm:prSet/>
      <dgm:spPr/>
      <dgm:t>
        <a:bodyPr/>
        <a:lstStyle/>
        <a:p>
          <a:pPr>
            <a:defRPr cap="all"/>
          </a:pPr>
          <a:r>
            <a:rPr lang="en-US" dirty="0"/>
            <a:t>From the requirements of the project is to have two interfaces, UART interface [admin/user] and LCD interface [user].</a:t>
          </a:r>
        </a:p>
      </dgm:t>
    </dgm:pt>
    <dgm:pt modelId="{5368ABFC-5992-4B34-8561-D2B8EC26C447}" type="parTrans" cxnId="{D3EE5445-A5F1-4B5A-92FC-4996681C2F82}">
      <dgm:prSet/>
      <dgm:spPr/>
      <dgm:t>
        <a:bodyPr/>
        <a:lstStyle/>
        <a:p>
          <a:endParaRPr lang="en-US"/>
        </a:p>
      </dgm:t>
    </dgm:pt>
    <dgm:pt modelId="{D19278F3-7ABE-4413-84EE-1289DD3ED376}" type="sibTrans" cxnId="{D3EE5445-A5F1-4B5A-92FC-4996681C2F82}">
      <dgm:prSet/>
      <dgm:spPr/>
      <dgm:t>
        <a:bodyPr/>
        <a:lstStyle/>
        <a:p>
          <a:endParaRPr lang="en-US"/>
        </a:p>
      </dgm:t>
    </dgm:pt>
    <dgm:pt modelId="{D235B5C3-C6F0-4FD1-AE9C-474953565A7C}">
      <dgm:prSet/>
      <dgm:spPr/>
      <dgm:t>
        <a:bodyPr/>
        <a:lstStyle/>
        <a:p>
          <a:pPr>
            <a:defRPr cap="all"/>
          </a:pPr>
          <a:r>
            <a:rPr lang="en-US" dirty="0"/>
            <a:t>In order to switch between UART and LCD interfaces, an efficient method would be needed.</a:t>
          </a:r>
        </a:p>
      </dgm:t>
    </dgm:pt>
    <dgm:pt modelId="{2E877E59-2B5E-491A-AD6B-660EEF915BEA}" type="parTrans" cxnId="{0C3B3A8E-BAE6-4E22-ADB8-CC5ACE09B2F7}">
      <dgm:prSet/>
      <dgm:spPr/>
      <dgm:t>
        <a:bodyPr/>
        <a:lstStyle/>
        <a:p>
          <a:endParaRPr lang="en-US"/>
        </a:p>
      </dgm:t>
    </dgm:pt>
    <dgm:pt modelId="{D3DC8EE6-FE50-4301-A69B-708DF1835A0D}" type="sibTrans" cxnId="{0C3B3A8E-BAE6-4E22-ADB8-CC5ACE09B2F7}">
      <dgm:prSet/>
      <dgm:spPr/>
      <dgm:t>
        <a:bodyPr/>
        <a:lstStyle/>
        <a:p>
          <a:endParaRPr lang="en-US"/>
        </a:p>
      </dgm:t>
    </dgm:pt>
    <dgm:pt modelId="{02CC00F6-1D9A-4BAD-B099-E6E04227C97D}">
      <dgm:prSet/>
      <dgm:spPr/>
      <dgm:t>
        <a:bodyPr/>
        <a:lstStyle/>
        <a:p>
          <a:pPr>
            <a:defRPr cap="all"/>
          </a:pPr>
          <a:r>
            <a:rPr lang="en-US" dirty="0"/>
            <a:t>A solution was found, a push-button would be pushed whenever needed which triggers an external interrupt that switches to LCD mode/interface.</a:t>
          </a:r>
        </a:p>
      </dgm:t>
    </dgm:pt>
    <dgm:pt modelId="{485AEC1C-0E5F-4942-8A2F-2F4EF5446561}" type="parTrans" cxnId="{7DACD406-0E15-4B3F-A0C3-4FF81B45A7B1}">
      <dgm:prSet/>
      <dgm:spPr/>
      <dgm:t>
        <a:bodyPr/>
        <a:lstStyle/>
        <a:p>
          <a:endParaRPr lang="en-US"/>
        </a:p>
      </dgm:t>
    </dgm:pt>
    <dgm:pt modelId="{6DD9E36E-7DE6-4ADD-AA4C-760CD0FDC0AC}" type="sibTrans" cxnId="{7DACD406-0E15-4B3F-A0C3-4FF81B45A7B1}">
      <dgm:prSet/>
      <dgm:spPr/>
      <dgm:t>
        <a:bodyPr/>
        <a:lstStyle/>
        <a:p>
          <a:endParaRPr lang="en-US"/>
        </a:p>
      </dgm:t>
    </dgm:pt>
    <dgm:pt modelId="{4DFF5582-A477-478D-884C-F3DABC2340C3}" type="pres">
      <dgm:prSet presAssocID="{6204FBC9-F8EE-49A5-878A-0A14469D56B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F7346D2-8A32-4FC0-A3FF-EF4B0A648BF1}" type="pres">
      <dgm:prSet presAssocID="{A04E96A0-84C6-4AC2-B980-0E044031C3CD}" presName="hierRoot1" presStyleCnt="0"/>
      <dgm:spPr/>
    </dgm:pt>
    <dgm:pt modelId="{31A656DB-FEC2-4791-9913-A13072FC702F}" type="pres">
      <dgm:prSet presAssocID="{A04E96A0-84C6-4AC2-B980-0E044031C3CD}" presName="composite" presStyleCnt="0"/>
      <dgm:spPr/>
    </dgm:pt>
    <dgm:pt modelId="{97E8B000-B029-4E16-9982-C36FB9353190}" type="pres">
      <dgm:prSet presAssocID="{A04E96A0-84C6-4AC2-B980-0E044031C3CD}" presName="background" presStyleLbl="node0" presStyleIdx="0" presStyleCnt="3"/>
      <dgm:spPr/>
    </dgm:pt>
    <dgm:pt modelId="{C710D81F-73FC-4CB8-A35E-F5816F355A67}" type="pres">
      <dgm:prSet presAssocID="{A04E96A0-84C6-4AC2-B980-0E044031C3CD}" presName="text" presStyleLbl="fgAcc0" presStyleIdx="0" presStyleCnt="3" custLinFactNeighborX="-2499">
        <dgm:presLayoutVars>
          <dgm:chPref val="3"/>
        </dgm:presLayoutVars>
      </dgm:prSet>
      <dgm:spPr/>
    </dgm:pt>
    <dgm:pt modelId="{282D6C23-30B5-40DB-BDD2-BE26632C74B1}" type="pres">
      <dgm:prSet presAssocID="{A04E96A0-84C6-4AC2-B980-0E044031C3CD}" presName="hierChild2" presStyleCnt="0"/>
      <dgm:spPr/>
    </dgm:pt>
    <dgm:pt modelId="{37EC521B-D2B7-44ED-BA7F-8A0ED5A289E8}" type="pres">
      <dgm:prSet presAssocID="{D235B5C3-C6F0-4FD1-AE9C-474953565A7C}" presName="hierRoot1" presStyleCnt="0"/>
      <dgm:spPr/>
    </dgm:pt>
    <dgm:pt modelId="{E20C4217-E7AE-4A3C-80EE-5F261D0728EE}" type="pres">
      <dgm:prSet presAssocID="{D235B5C3-C6F0-4FD1-AE9C-474953565A7C}" presName="composite" presStyleCnt="0"/>
      <dgm:spPr/>
    </dgm:pt>
    <dgm:pt modelId="{A110759B-8B5F-4465-941D-EA67E92A0AC5}" type="pres">
      <dgm:prSet presAssocID="{D235B5C3-C6F0-4FD1-AE9C-474953565A7C}" presName="background" presStyleLbl="node0" presStyleIdx="1" presStyleCnt="3"/>
      <dgm:spPr/>
    </dgm:pt>
    <dgm:pt modelId="{5701595E-804D-4E19-888F-998648D24540}" type="pres">
      <dgm:prSet presAssocID="{D235B5C3-C6F0-4FD1-AE9C-474953565A7C}" presName="text" presStyleLbl="fgAcc0" presStyleIdx="1" presStyleCnt="3">
        <dgm:presLayoutVars>
          <dgm:chPref val="3"/>
        </dgm:presLayoutVars>
      </dgm:prSet>
      <dgm:spPr/>
    </dgm:pt>
    <dgm:pt modelId="{4C26590B-4B48-4319-B2FD-FD681193988E}" type="pres">
      <dgm:prSet presAssocID="{D235B5C3-C6F0-4FD1-AE9C-474953565A7C}" presName="hierChild2" presStyleCnt="0"/>
      <dgm:spPr/>
    </dgm:pt>
    <dgm:pt modelId="{8541EB78-0AD1-49FB-9AEA-27799AC73F87}" type="pres">
      <dgm:prSet presAssocID="{02CC00F6-1D9A-4BAD-B099-E6E04227C97D}" presName="hierRoot1" presStyleCnt="0"/>
      <dgm:spPr/>
    </dgm:pt>
    <dgm:pt modelId="{A7EED9D9-0E6C-4532-9D0C-B406AD5C7DC6}" type="pres">
      <dgm:prSet presAssocID="{02CC00F6-1D9A-4BAD-B099-E6E04227C97D}" presName="composite" presStyleCnt="0"/>
      <dgm:spPr/>
    </dgm:pt>
    <dgm:pt modelId="{AA4EBE36-AA20-4D41-9E20-2AE6D3F8405C}" type="pres">
      <dgm:prSet presAssocID="{02CC00F6-1D9A-4BAD-B099-E6E04227C97D}" presName="background" presStyleLbl="node0" presStyleIdx="2" presStyleCnt="3"/>
      <dgm:spPr/>
    </dgm:pt>
    <dgm:pt modelId="{DD197D5E-80E6-4FAE-AA8D-39CEF740B82D}" type="pres">
      <dgm:prSet presAssocID="{02CC00F6-1D9A-4BAD-B099-E6E04227C97D}" presName="text" presStyleLbl="fgAcc0" presStyleIdx="2" presStyleCnt="3">
        <dgm:presLayoutVars>
          <dgm:chPref val="3"/>
        </dgm:presLayoutVars>
      </dgm:prSet>
      <dgm:spPr/>
    </dgm:pt>
    <dgm:pt modelId="{2EA05E40-8215-4433-8949-DD9E46601865}" type="pres">
      <dgm:prSet presAssocID="{02CC00F6-1D9A-4BAD-B099-E6E04227C97D}" presName="hierChild2" presStyleCnt="0"/>
      <dgm:spPr/>
    </dgm:pt>
  </dgm:ptLst>
  <dgm:cxnLst>
    <dgm:cxn modelId="{7DACD406-0E15-4B3F-A0C3-4FF81B45A7B1}" srcId="{6204FBC9-F8EE-49A5-878A-0A14469D56B6}" destId="{02CC00F6-1D9A-4BAD-B099-E6E04227C97D}" srcOrd="2" destOrd="0" parTransId="{485AEC1C-0E5F-4942-8A2F-2F4EF5446561}" sibTransId="{6DD9E36E-7DE6-4ADD-AA4C-760CD0FDC0AC}"/>
    <dgm:cxn modelId="{064FDB0A-D364-4BCB-9022-3A9B619BA054}" type="presOf" srcId="{A04E96A0-84C6-4AC2-B980-0E044031C3CD}" destId="{C710D81F-73FC-4CB8-A35E-F5816F355A67}" srcOrd="0" destOrd="0" presId="urn:microsoft.com/office/officeart/2005/8/layout/hierarchy1"/>
    <dgm:cxn modelId="{D3EE5445-A5F1-4B5A-92FC-4996681C2F82}" srcId="{6204FBC9-F8EE-49A5-878A-0A14469D56B6}" destId="{A04E96A0-84C6-4AC2-B980-0E044031C3CD}" srcOrd="0" destOrd="0" parTransId="{5368ABFC-5992-4B34-8561-D2B8EC26C447}" sibTransId="{D19278F3-7ABE-4413-84EE-1289DD3ED376}"/>
    <dgm:cxn modelId="{7813066E-4698-4074-86D9-56AFBD938012}" type="presOf" srcId="{D235B5C3-C6F0-4FD1-AE9C-474953565A7C}" destId="{5701595E-804D-4E19-888F-998648D24540}" srcOrd="0" destOrd="0" presId="urn:microsoft.com/office/officeart/2005/8/layout/hierarchy1"/>
    <dgm:cxn modelId="{B7800E85-4DFE-43A1-9778-4F3048032CFF}" type="presOf" srcId="{02CC00F6-1D9A-4BAD-B099-E6E04227C97D}" destId="{DD197D5E-80E6-4FAE-AA8D-39CEF740B82D}" srcOrd="0" destOrd="0" presId="urn:microsoft.com/office/officeart/2005/8/layout/hierarchy1"/>
    <dgm:cxn modelId="{0C3B3A8E-BAE6-4E22-ADB8-CC5ACE09B2F7}" srcId="{6204FBC9-F8EE-49A5-878A-0A14469D56B6}" destId="{D235B5C3-C6F0-4FD1-AE9C-474953565A7C}" srcOrd="1" destOrd="0" parTransId="{2E877E59-2B5E-491A-AD6B-660EEF915BEA}" sibTransId="{D3DC8EE6-FE50-4301-A69B-708DF1835A0D}"/>
    <dgm:cxn modelId="{5BB454B0-B8AC-4B8D-B97F-83C5400B702D}" type="presOf" srcId="{6204FBC9-F8EE-49A5-878A-0A14469D56B6}" destId="{4DFF5582-A477-478D-884C-F3DABC2340C3}" srcOrd="0" destOrd="0" presId="urn:microsoft.com/office/officeart/2005/8/layout/hierarchy1"/>
    <dgm:cxn modelId="{81DB4BF3-1F5A-470F-AF78-61D7716AD94A}" type="presParOf" srcId="{4DFF5582-A477-478D-884C-F3DABC2340C3}" destId="{0F7346D2-8A32-4FC0-A3FF-EF4B0A648BF1}" srcOrd="0" destOrd="0" presId="urn:microsoft.com/office/officeart/2005/8/layout/hierarchy1"/>
    <dgm:cxn modelId="{04EEE9E7-2238-4EB9-818D-7FBCE6AD4057}" type="presParOf" srcId="{0F7346D2-8A32-4FC0-A3FF-EF4B0A648BF1}" destId="{31A656DB-FEC2-4791-9913-A13072FC702F}" srcOrd="0" destOrd="0" presId="urn:microsoft.com/office/officeart/2005/8/layout/hierarchy1"/>
    <dgm:cxn modelId="{CC1D3244-AFBC-4751-8CC3-BF9724EB3475}" type="presParOf" srcId="{31A656DB-FEC2-4791-9913-A13072FC702F}" destId="{97E8B000-B029-4E16-9982-C36FB9353190}" srcOrd="0" destOrd="0" presId="urn:microsoft.com/office/officeart/2005/8/layout/hierarchy1"/>
    <dgm:cxn modelId="{E541F524-0942-4D37-9736-9A3E7608DD0F}" type="presParOf" srcId="{31A656DB-FEC2-4791-9913-A13072FC702F}" destId="{C710D81F-73FC-4CB8-A35E-F5816F355A67}" srcOrd="1" destOrd="0" presId="urn:microsoft.com/office/officeart/2005/8/layout/hierarchy1"/>
    <dgm:cxn modelId="{635D072E-2A87-4C43-A6A0-F3563BA4BC5C}" type="presParOf" srcId="{0F7346D2-8A32-4FC0-A3FF-EF4B0A648BF1}" destId="{282D6C23-30B5-40DB-BDD2-BE26632C74B1}" srcOrd="1" destOrd="0" presId="urn:microsoft.com/office/officeart/2005/8/layout/hierarchy1"/>
    <dgm:cxn modelId="{468F16DD-2946-4C89-9E8F-2566E7B8AFDD}" type="presParOf" srcId="{4DFF5582-A477-478D-884C-F3DABC2340C3}" destId="{37EC521B-D2B7-44ED-BA7F-8A0ED5A289E8}" srcOrd="1" destOrd="0" presId="urn:microsoft.com/office/officeart/2005/8/layout/hierarchy1"/>
    <dgm:cxn modelId="{9292C3C2-5A6C-4E25-ABFB-7069270C5C8C}" type="presParOf" srcId="{37EC521B-D2B7-44ED-BA7F-8A0ED5A289E8}" destId="{E20C4217-E7AE-4A3C-80EE-5F261D0728EE}" srcOrd="0" destOrd="0" presId="urn:microsoft.com/office/officeart/2005/8/layout/hierarchy1"/>
    <dgm:cxn modelId="{D8417EC1-BB78-44CC-847D-444A2AD9560B}" type="presParOf" srcId="{E20C4217-E7AE-4A3C-80EE-5F261D0728EE}" destId="{A110759B-8B5F-4465-941D-EA67E92A0AC5}" srcOrd="0" destOrd="0" presId="urn:microsoft.com/office/officeart/2005/8/layout/hierarchy1"/>
    <dgm:cxn modelId="{AC63AC8A-08F9-4A86-8C90-881C0ED7453B}" type="presParOf" srcId="{E20C4217-E7AE-4A3C-80EE-5F261D0728EE}" destId="{5701595E-804D-4E19-888F-998648D24540}" srcOrd="1" destOrd="0" presId="urn:microsoft.com/office/officeart/2005/8/layout/hierarchy1"/>
    <dgm:cxn modelId="{474FB4F2-6C91-4BFC-A319-DEC3BE663B44}" type="presParOf" srcId="{37EC521B-D2B7-44ED-BA7F-8A0ED5A289E8}" destId="{4C26590B-4B48-4319-B2FD-FD681193988E}" srcOrd="1" destOrd="0" presId="urn:microsoft.com/office/officeart/2005/8/layout/hierarchy1"/>
    <dgm:cxn modelId="{1D227F4B-FD9F-4F24-BCA4-E55421768135}" type="presParOf" srcId="{4DFF5582-A477-478D-884C-F3DABC2340C3}" destId="{8541EB78-0AD1-49FB-9AEA-27799AC73F87}" srcOrd="2" destOrd="0" presId="urn:microsoft.com/office/officeart/2005/8/layout/hierarchy1"/>
    <dgm:cxn modelId="{EB50E9F1-2909-42C7-B38F-056A7222F584}" type="presParOf" srcId="{8541EB78-0AD1-49FB-9AEA-27799AC73F87}" destId="{A7EED9D9-0E6C-4532-9D0C-B406AD5C7DC6}" srcOrd="0" destOrd="0" presId="urn:microsoft.com/office/officeart/2005/8/layout/hierarchy1"/>
    <dgm:cxn modelId="{5CCC5A20-3CE0-4387-B504-D826DD47133F}" type="presParOf" srcId="{A7EED9D9-0E6C-4532-9D0C-B406AD5C7DC6}" destId="{AA4EBE36-AA20-4D41-9E20-2AE6D3F8405C}" srcOrd="0" destOrd="0" presId="urn:microsoft.com/office/officeart/2005/8/layout/hierarchy1"/>
    <dgm:cxn modelId="{C2C9AF94-E4BE-4426-886C-F5574B49357B}" type="presParOf" srcId="{A7EED9D9-0E6C-4532-9D0C-B406AD5C7DC6}" destId="{DD197D5E-80E6-4FAE-AA8D-39CEF740B82D}" srcOrd="1" destOrd="0" presId="urn:microsoft.com/office/officeart/2005/8/layout/hierarchy1"/>
    <dgm:cxn modelId="{FF75CBB8-DF8B-4C7C-B18D-D9A135B411E6}" type="presParOf" srcId="{8541EB78-0AD1-49FB-9AEA-27799AC73F87}" destId="{2EA05E40-8215-4433-8949-DD9E4660186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204FBC9-F8EE-49A5-878A-0A14469D56B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04E96A0-84C6-4AC2-B980-0E044031C3CD}">
      <dgm:prSet/>
      <dgm:spPr/>
      <dgm:t>
        <a:bodyPr/>
        <a:lstStyle/>
        <a:p>
          <a:pPr>
            <a:defRPr cap="all"/>
          </a:pPr>
          <a:r>
            <a:rPr lang="en-US" spc="150" dirty="0">
              <a:solidFill>
                <a:schemeClr val="tx1">
                  <a:lumMod val="95000"/>
                  <a:lumOff val="5000"/>
                </a:schemeClr>
              </a:solidFill>
            </a:rPr>
            <a:t>5 Lamps in The Home</a:t>
          </a:r>
          <a:endParaRPr lang="en-US" dirty="0"/>
        </a:p>
      </dgm:t>
    </dgm:pt>
    <dgm:pt modelId="{5368ABFC-5992-4B34-8561-D2B8EC26C447}" type="parTrans" cxnId="{D3EE5445-A5F1-4B5A-92FC-4996681C2F82}">
      <dgm:prSet/>
      <dgm:spPr/>
      <dgm:t>
        <a:bodyPr/>
        <a:lstStyle/>
        <a:p>
          <a:endParaRPr lang="en-US"/>
        </a:p>
      </dgm:t>
    </dgm:pt>
    <dgm:pt modelId="{D19278F3-7ABE-4413-84EE-1289DD3ED376}" type="sibTrans" cxnId="{D3EE5445-A5F1-4B5A-92FC-4996681C2F82}">
      <dgm:prSet/>
      <dgm:spPr/>
      <dgm:t>
        <a:bodyPr/>
        <a:lstStyle/>
        <a:p>
          <a:endParaRPr lang="en-US"/>
        </a:p>
      </dgm:t>
    </dgm:pt>
    <dgm:pt modelId="{D235B5C3-C6F0-4FD1-AE9C-474953565A7C}">
      <dgm:prSet/>
      <dgm:spPr/>
      <dgm:t>
        <a:bodyPr/>
        <a:lstStyle/>
        <a:p>
          <a:pPr>
            <a:defRPr cap="all"/>
          </a:pPr>
          <a:r>
            <a:rPr lang="en-US" spc="150" dirty="0">
              <a:solidFill>
                <a:schemeClr val="tx1">
                  <a:lumMod val="95000"/>
                  <a:lumOff val="5000"/>
                </a:schemeClr>
              </a:solidFill>
            </a:rPr>
            <a:t>Dimmer lamp Brightness levels (0,25,50,75,100)%</a:t>
          </a:r>
          <a:endParaRPr lang="en-US" dirty="0"/>
        </a:p>
      </dgm:t>
    </dgm:pt>
    <dgm:pt modelId="{2E877E59-2B5E-491A-AD6B-660EEF915BEA}" type="parTrans" cxnId="{0C3B3A8E-BAE6-4E22-ADB8-CC5ACE09B2F7}">
      <dgm:prSet/>
      <dgm:spPr/>
      <dgm:t>
        <a:bodyPr/>
        <a:lstStyle/>
        <a:p>
          <a:endParaRPr lang="en-US"/>
        </a:p>
      </dgm:t>
    </dgm:pt>
    <dgm:pt modelId="{D3DC8EE6-FE50-4301-A69B-708DF1835A0D}" type="sibTrans" cxnId="{0C3B3A8E-BAE6-4E22-ADB8-CC5ACE09B2F7}">
      <dgm:prSet/>
      <dgm:spPr/>
      <dgm:t>
        <a:bodyPr/>
        <a:lstStyle/>
        <a:p>
          <a:endParaRPr lang="en-US"/>
        </a:p>
      </dgm:t>
    </dgm:pt>
    <dgm:pt modelId="{02CC00F6-1D9A-4BAD-B099-E6E04227C97D}">
      <dgm:prSet/>
      <dgm:spPr/>
      <dgm:t>
        <a:bodyPr/>
        <a:lstStyle/>
        <a:p>
          <a:pPr>
            <a:defRPr cap="all"/>
          </a:pPr>
          <a:r>
            <a:rPr lang="en-US" spc="150" dirty="0">
              <a:solidFill>
                <a:schemeClr val="tx1">
                  <a:lumMod val="95000"/>
                  <a:lumOff val="5000"/>
                </a:schemeClr>
              </a:solidFill>
            </a:rPr>
            <a:t>Dimmer is a circuit that can control on the current flow to lamp depending on the input voltage “0 – 5V”.</a:t>
          </a:r>
          <a:endParaRPr lang="en-US" dirty="0"/>
        </a:p>
      </dgm:t>
    </dgm:pt>
    <dgm:pt modelId="{485AEC1C-0E5F-4942-8A2F-2F4EF5446561}" type="parTrans" cxnId="{7DACD406-0E15-4B3F-A0C3-4FF81B45A7B1}">
      <dgm:prSet/>
      <dgm:spPr/>
      <dgm:t>
        <a:bodyPr/>
        <a:lstStyle/>
        <a:p>
          <a:endParaRPr lang="en-US"/>
        </a:p>
      </dgm:t>
    </dgm:pt>
    <dgm:pt modelId="{6DD9E36E-7DE6-4ADD-AA4C-760CD0FDC0AC}" type="sibTrans" cxnId="{7DACD406-0E15-4B3F-A0C3-4FF81B45A7B1}">
      <dgm:prSet/>
      <dgm:spPr/>
      <dgm:t>
        <a:bodyPr/>
        <a:lstStyle/>
        <a:p>
          <a:endParaRPr lang="en-US"/>
        </a:p>
      </dgm:t>
    </dgm:pt>
    <dgm:pt modelId="{4DFF5582-A477-478D-884C-F3DABC2340C3}" type="pres">
      <dgm:prSet presAssocID="{6204FBC9-F8EE-49A5-878A-0A14469D56B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F7346D2-8A32-4FC0-A3FF-EF4B0A648BF1}" type="pres">
      <dgm:prSet presAssocID="{A04E96A0-84C6-4AC2-B980-0E044031C3CD}" presName="hierRoot1" presStyleCnt="0"/>
      <dgm:spPr/>
    </dgm:pt>
    <dgm:pt modelId="{31A656DB-FEC2-4791-9913-A13072FC702F}" type="pres">
      <dgm:prSet presAssocID="{A04E96A0-84C6-4AC2-B980-0E044031C3CD}" presName="composite" presStyleCnt="0"/>
      <dgm:spPr/>
    </dgm:pt>
    <dgm:pt modelId="{97E8B000-B029-4E16-9982-C36FB9353190}" type="pres">
      <dgm:prSet presAssocID="{A04E96A0-84C6-4AC2-B980-0E044031C3CD}" presName="background" presStyleLbl="node0" presStyleIdx="0" presStyleCnt="3"/>
      <dgm:spPr/>
    </dgm:pt>
    <dgm:pt modelId="{C710D81F-73FC-4CB8-A35E-F5816F355A67}" type="pres">
      <dgm:prSet presAssocID="{A04E96A0-84C6-4AC2-B980-0E044031C3CD}" presName="text" presStyleLbl="fgAcc0" presStyleIdx="0" presStyleCnt="3" custLinFactNeighborX="8480" custLinFactNeighborY="-65217">
        <dgm:presLayoutVars>
          <dgm:chPref val="3"/>
        </dgm:presLayoutVars>
      </dgm:prSet>
      <dgm:spPr/>
    </dgm:pt>
    <dgm:pt modelId="{282D6C23-30B5-40DB-BDD2-BE26632C74B1}" type="pres">
      <dgm:prSet presAssocID="{A04E96A0-84C6-4AC2-B980-0E044031C3CD}" presName="hierChild2" presStyleCnt="0"/>
      <dgm:spPr/>
    </dgm:pt>
    <dgm:pt modelId="{37EC521B-D2B7-44ED-BA7F-8A0ED5A289E8}" type="pres">
      <dgm:prSet presAssocID="{D235B5C3-C6F0-4FD1-AE9C-474953565A7C}" presName="hierRoot1" presStyleCnt="0"/>
      <dgm:spPr/>
    </dgm:pt>
    <dgm:pt modelId="{E20C4217-E7AE-4A3C-80EE-5F261D0728EE}" type="pres">
      <dgm:prSet presAssocID="{D235B5C3-C6F0-4FD1-AE9C-474953565A7C}" presName="composite" presStyleCnt="0"/>
      <dgm:spPr/>
    </dgm:pt>
    <dgm:pt modelId="{A110759B-8B5F-4465-941D-EA67E92A0AC5}" type="pres">
      <dgm:prSet presAssocID="{D235B5C3-C6F0-4FD1-AE9C-474953565A7C}" presName="background" presStyleLbl="node0" presStyleIdx="1" presStyleCnt="3"/>
      <dgm:spPr/>
    </dgm:pt>
    <dgm:pt modelId="{5701595E-804D-4E19-888F-998648D24540}" type="pres">
      <dgm:prSet presAssocID="{D235B5C3-C6F0-4FD1-AE9C-474953565A7C}" presName="text" presStyleLbl="fgAcc0" presStyleIdx="1" presStyleCnt="3" custLinFactNeighborX="-36485" custLinFactNeighborY="60185">
        <dgm:presLayoutVars>
          <dgm:chPref val="3"/>
        </dgm:presLayoutVars>
      </dgm:prSet>
      <dgm:spPr/>
    </dgm:pt>
    <dgm:pt modelId="{4C26590B-4B48-4319-B2FD-FD681193988E}" type="pres">
      <dgm:prSet presAssocID="{D235B5C3-C6F0-4FD1-AE9C-474953565A7C}" presName="hierChild2" presStyleCnt="0"/>
      <dgm:spPr/>
    </dgm:pt>
    <dgm:pt modelId="{8541EB78-0AD1-49FB-9AEA-27799AC73F87}" type="pres">
      <dgm:prSet presAssocID="{02CC00F6-1D9A-4BAD-B099-E6E04227C97D}" presName="hierRoot1" presStyleCnt="0"/>
      <dgm:spPr/>
    </dgm:pt>
    <dgm:pt modelId="{A7EED9D9-0E6C-4532-9D0C-B406AD5C7DC6}" type="pres">
      <dgm:prSet presAssocID="{02CC00F6-1D9A-4BAD-B099-E6E04227C97D}" presName="composite" presStyleCnt="0"/>
      <dgm:spPr/>
    </dgm:pt>
    <dgm:pt modelId="{AA4EBE36-AA20-4D41-9E20-2AE6D3F8405C}" type="pres">
      <dgm:prSet presAssocID="{02CC00F6-1D9A-4BAD-B099-E6E04227C97D}" presName="background" presStyleLbl="node0" presStyleIdx="2" presStyleCnt="3"/>
      <dgm:spPr/>
    </dgm:pt>
    <dgm:pt modelId="{DD197D5E-80E6-4FAE-AA8D-39CEF740B82D}" type="pres">
      <dgm:prSet presAssocID="{02CC00F6-1D9A-4BAD-B099-E6E04227C97D}" presName="text" presStyleLbl="fgAcc0" presStyleIdx="2" presStyleCnt="3" custLinFactX="-659" custLinFactNeighborX="-100000" custLinFactNeighborY="-65217">
        <dgm:presLayoutVars>
          <dgm:chPref val="3"/>
        </dgm:presLayoutVars>
      </dgm:prSet>
      <dgm:spPr/>
    </dgm:pt>
    <dgm:pt modelId="{2EA05E40-8215-4433-8949-DD9E46601865}" type="pres">
      <dgm:prSet presAssocID="{02CC00F6-1D9A-4BAD-B099-E6E04227C97D}" presName="hierChild2" presStyleCnt="0"/>
      <dgm:spPr/>
    </dgm:pt>
  </dgm:ptLst>
  <dgm:cxnLst>
    <dgm:cxn modelId="{7DACD406-0E15-4B3F-A0C3-4FF81B45A7B1}" srcId="{6204FBC9-F8EE-49A5-878A-0A14469D56B6}" destId="{02CC00F6-1D9A-4BAD-B099-E6E04227C97D}" srcOrd="2" destOrd="0" parTransId="{485AEC1C-0E5F-4942-8A2F-2F4EF5446561}" sibTransId="{6DD9E36E-7DE6-4ADD-AA4C-760CD0FDC0AC}"/>
    <dgm:cxn modelId="{064FDB0A-D364-4BCB-9022-3A9B619BA054}" type="presOf" srcId="{A04E96A0-84C6-4AC2-B980-0E044031C3CD}" destId="{C710D81F-73FC-4CB8-A35E-F5816F355A67}" srcOrd="0" destOrd="0" presId="urn:microsoft.com/office/officeart/2005/8/layout/hierarchy1"/>
    <dgm:cxn modelId="{D3EE5445-A5F1-4B5A-92FC-4996681C2F82}" srcId="{6204FBC9-F8EE-49A5-878A-0A14469D56B6}" destId="{A04E96A0-84C6-4AC2-B980-0E044031C3CD}" srcOrd="0" destOrd="0" parTransId="{5368ABFC-5992-4B34-8561-D2B8EC26C447}" sibTransId="{D19278F3-7ABE-4413-84EE-1289DD3ED376}"/>
    <dgm:cxn modelId="{7813066E-4698-4074-86D9-56AFBD938012}" type="presOf" srcId="{D235B5C3-C6F0-4FD1-AE9C-474953565A7C}" destId="{5701595E-804D-4E19-888F-998648D24540}" srcOrd="0" destOrd="0" presId="urn:microsoft.com/office/officeart/2005/8/layout/hierarchy1"/>
    <dgm:cxn modelId="{B7800E85-4DFE-43A1-9778-4F3048032CFF}" type="presOf" srcId="{02CC00F6-1D9A-4BAD-B099-E6E04227C97D}" destId="{DD197D5E-80E6-4FAE-AA8D-39CEF740B82D}" srcOrd="0" destOrd="0" presId="urn:microsoft.com/office/officeart/2005/8/layout/hierarchy1"/>
    <dgm:cxn modelId="{0C3B3A8E-BAE6-4E22-ADB8-CC5ACE09B2F7}" srcId="{6204FBC9-F8EE-49A5-878A-0A14469D56B6}" destId="{D235B5C3-C6F0-4FD1-AE9C-474953565A7C}" srcOrd="1" destOrd="0" parTransId="{2E877E59-2B5E-491A-AD6B-660EEF915BEA}" sibTransId="{D3DC8EE6-FE50-4301-A69B-708DF1835A0D}"/>
    <dgm:cxn modelId="{5BB454B0-B8AC-4B8D-B97F-83C5400B702D}" type="presOf" srcId="{6204FBC9-F8EE-49A5-878A-0A14469D56B6}" destId="{4DFF5582-A477-478D-884C-F3DABC2340C3}" srcOrd="0" destOrd="0" presId="urn:microsoft.com/office/officeart/2005/8/layout/hierarchy1"/>
    <dgm:cxn modelId="{81DB4BF3-1F5A-470F-AF78-61D7716AD94A}" type="presParOf" srcId="{4DFF5582-A477-478D-884C-F3DABC2340C3}" destId="{0F7346D2-8A32-4FC0-A3FF-EF4B0A648BF1}" srcOrd="0" destOrd="0" presId="urn:microsoft.com/office/officeart/2005/8/layout/hierarchy1"/>
    <dgm:cxn modelId="{04EEE9E7-2238-4EB9-818D-7FBCE6AD4057}" type="presParOf" srcId="{0F7346D2-8A32-4FC0-A3FF-EF4B0A648BF1}" destId="{31A656DB-FEC2-4791-9913-A13072FC702F}" srcOrd="0" destOrd="0" presId="urn:microsoft.com/office/officeart/2005/8/layout/hierarchy1"/>
    <dgm:cxn modelId="{CC1D3244-AFBC-4751-8CC3-BF9724EB3475}" type="presParOf" srcId="{31A656DB-FEC2-4791-9913-A13072FC702F}" destId="{97E8B000-B029-4E16-9982-C36FB9353190}" srcOrd="0" destOrd="0" presId="urn:microsoft.com/office/officeart/2005/8/layout/hierarchy1"/>
    <dgm:cxn modelId="{E541F524-0942-4D37-9736-9A3E7608DD0F}" type="presParOf" srcId="{31A656DB-FEC2-4791-9913-A13072FC702F}" destId="{C710D81F-73FC-4CB8-A35E-F5816F355A67}" srcOrd="1" destOrd="0" presId="urn:microsoft.com/office/officeart/2005/8/layout/hierarchy1"/>
    <dgm:cxn modelId="{635D072E-2A87-4C43-A6A0-F3563BA4BC5C}" type="presParOf" srcId="{0F7346D2-8A32-4FC0-A3FF-EF4B0A648BF1}" destId="{282D6C23-30B5-40DB-BDD2-BE26632C74B1}" srcOrd="1" destOrd="0" presId="urn:microsoft.com/office/officeart/2005/8/layout/hierarchy1"/>
    <dgm:cxn modelId="{468F16DD-2946-4C89-9E8F-2566E7B8AFDD}" type="presParOf" srcId="{4DFF5582-A477-478D-884C-F3DABC2340C3}" destId="{37EC521B-D2B7-44ED-BA7F-8A0ED5A289E8}" srcOrd="1" destOrd="0" presId="urn:microsoft.com/office/officeart/2005/8/layout/hierarchy1"/>
    <dgm:cxn modelId="{9292C3C2-5A6C-4E25-ABFB-7069270C5C8C}" type="presParOf" srcId="{37EC521B-D2B7-44ED-BA7F-8A0ED5A289E8}" destId="{E20C4217-E7AE-4A3C-80EE-5F261D0728EE}" srcOrd="0" destOrd="0" presId="urn:microsoft.com/office/officeart/2005/8/layout/hierarchy1"/>
    <dgm:cxn modelId="{D8417EC1-BB78-44CC-847D-444A2AD9560B}" type="presParOf" srcId="{E20C4217-E7AE-4A3C-80EE-5F261D0728EE}" destId="{A110759B-8B5F-4465-941D-EA67E92A0AC5}" srcOrd="0" destOrd="0" presId="urn:microsoft.com/office/officeart/2005/8/layout/hierarchy1"/>
    <dgm:cxn modelId="{AC63AC8A-08F9-4A86-8C90-881C0ED7453B}" type="presParOf" srcId="{E20C4217-E7AE-4A3C-80EE-5F261D0728EE}" destId="{5701595E-804D-4E19-888F-998648D24540}" srcOrd="1" destOrd="0" presId="urn:microsoft.com/office/officeart/2005/8/layout/hierarchy1"/>
    <dgm:cxn modelId="{474FB4F2-6C91-4BFC-A319-DEC3BE663B44}" type="presParOf" srcId="{37EC521B-D2B7-44ED-BA7F-8A0ED5A289E8}" destId="{4C26590B-4B48-4319-B2FD-FD681193988E}" srcOrd="1" destOrd="0" presId="urn:microsoft.com/office/officeart/2005/8/layout/hierarchy1"/>
    <dgm:cxn modelId="{1D227F4B-FD9F-4F24-BCA4-E55421768135}" type="presParOf" srcId="{4DFF5582-A477-478D-884C-F3DABC2340C3}" destId="{8541EB78-0AD1-49FB-9AEA-27799AC73F87}" srcOrd="2" destOrd="0" presId="urn:microsoft.com/office/officeart/2005/8/layout/hierarchy1"/>
    <dgm:cxn modelId="{EB50E9F1-2909-42C7-B38F-056A7222F584}" type="presParOf" srcId="{8541EB78-0AD1-49FB-9AEA-27799AC73F87}" destId="{A7EED9D9-0E6C-4532-9D0C-B406AD5C7DC6}" srcOrd="0" destOrd="0" presId="urn:microsoft.com/office/officeart/2005/8/layout/hierarchy1"/>
    <dgm:cxn modelId="{5CCC5A20-3CE0-4387-B504-D826DD47133F}" type="presParOf" srcId="{A7EED9D9-0E6C-4532-9D0C-B406AD5C7DC6}" destId="{AA4EBE36-AA20-4D41-9E20-2AE6D3F8405C}" srcOrd="0" destOrd="0" presId="urn:microsoft.com/office/officeart/2005/8/layout/hierarchy1"/>
    <dgm:cxn modelId="{C2C9AF94-E4BE-4426-886C-F5574B49357B}" type="presParOf" srcId="{A7EED9D9-0E6C-4532-9D0C-B406AD5C7DC6}" destId="{DD197D5E-80E6-4FAE-AA8D-39CEF740B82D}" srcOrd="1" destOrd="0" presId="urn:microsoft.com/office/officeart/2005/8/layout/hierarchy1"/>
    <dgm:cxn modelId="{FF75CBB8-DF8B-4C7C-B18D-D9A135B411E6}" type="presParOf" srcId="{8541EB78-0AD1-49FB-9AEA-27799AC73F87}" destId="{2EA05E40-8215-4433-8949-DD9E4660186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204FBC9-F8EE-49A5-878A-0A14469D56B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FF5582-A477-478D-884C-F3DABC2340C3}" type="pres">
      <dgm:prSet presAssocID="{6204FBC9-F8EE-49A5-878A-0A14469D56B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5BB454B0-B8AC-4B8D-B97F-83C5400B702D}" type="presOf" srcId="{6204FBC9-F8EE-49A5-878A-0A14469D56B6}" destId="{4DFF5582-A477-478D-884C-F3DABC2340C3}" srcOrd="0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067F078-2DD9-4FC4-B2F1-524E7B2B314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DE3F0F-FF0D-45AF-8BB1-A18CD3FBEB47}">
      <dgm:prSet/>
      <dgm:spPr/>
      <dgm:t>
        <a:bodyPr/>
        <a:lstStyle/>
        <a:p>
          <a:r>
            <a:rPr lang="en-US" b="1" spc="150" dirty="0">
              <a:solidFill>
                <a:schemeClr val="tx1">
                  <a:lumMod val="95000"/>
                  <a:lumOff val="5000"/>
                </a:schemeClr>
              </a:solidFill>
            </a:rPr>
            <a:t>Password Alarm</a:t>
          </a:r>
          <a:endParaRPr lang="en-US" dirty="0"/>
        </a:p>
      </dgm:t>
    </dgm:pt>
    <dgm:pt modelId="{0F37950C-E1C7-423F-9F37-B9FC5C3D5D2F}" type="parTrans" cxnId="{8194DEEC-CB63-4DD4-A899-081FC3CD4FCB}">
      <dgm:prSet/>
      <dgm:spPr/>
      <dgm:t>
        <a:bodyPr/>
        <a:lstStyle/>
        <a:p>
          <a:endParaRPr lang="en-US"/>
        </a:p>
      </dgm:t>
    </dgm:pt>
    <dgm:pt modelId="{0343A23F-9A25-40C4-8B8D-C131F98271D4}" type="sibTrans" cxnId="{8194DEEC-CB63-4DD4-A899-081FC3CD4FCB}">
      <dgm:prSet/>
      <dgm:spPr/>
      <dgm:t>
        <a:bodyPr/>
        <a:lstStyle/>
        <a:p>
          <a:endParaRPr lang="en-US"/>
        </a:p>
      </dgm:t>
    </dgm:pt>
    <dgm:pt modelId="{64851899-D607-4894-BC80-C8C20B87A711}">
      <dgm:prSet/>
      <dgm:spPr/>
      <dgm:t>
        <a:bodyPr/>
        <a:lstStyle/>
        <a:p>
          <a:r>
            <a:rPr lang="en-US" spc="150" dirty="0">
              <a:solidFill>
                <a:schemeClr val="tx1">
                  <a:lumMod val="95000"/>
                  <a:lumOff val="5000"/>
                </a:schemeClr>
              </a:solidFill>
            </a:rPr>
            <a:t>LAMPS TOGGLE</a:t>
          </a:r>
          <a:endParaRPr lang="en-US" dirty="0"/>
        </a:p>
      </dgm:t>
    </dgm:pt>
    <dgm:pt modelId="{BD544117-8712-4E70-AA85-347ACFB00900}" type="parTrans" cxnId="{AB8910AB-8426-4B4A-855F-54A778D75E2F}">
      <dgm:prSet/>
      <dgm:spPr/>
      <dgm:t>
        <a:bodyPr/>
        <a:lstStyle/>
        <a:p>
          <a:endParaRPr lang="en-US"/>
        </a:p>
      </dgm:t>
    </dgm:pt>
    <dgm:pt modelId="{F1597B90-2937-45AD-99B8-CEA36F9C4275}" type="sibTrans" cxnId="{AB8910AB-8426-4B4A-855F-54A778D75E2F}">
      <dgm:prSet/>
      <dgm:spPr/>
      <dgm:t>
        <a:bodyPr/>
        <a:lstStyle/>
        <a:p>
          <a:endParaRPr lang="en-US"/>
        </a:p>
      </dgm:t>
    </dgm:pt>
    <dgm:pt modelId="{C9AC9714-901A-4CDA-8BDE-E48BC03B9BEF}">
      <dgm:prSet/>
      <dgm:spPr/>
      <dgm:t>
        <a:bodyPr/>
        <a:lstStyle/>
        <a:p>
          <a:r>
            <a:rPr lang="en-US" spc="150" dirty="0">
              <a:solidFill>
                <a:schemeClr val="tx1">
                  <a:lumMod val="95000"/>
                  <a:lumOff val="5000"/>
                </a:schemeClr>
              </a:solidFill>
            </a:rPr>
            <a:t>BUZZER</a:t>
          </a:r>
          <a:endParaRPr lang="en-US" dirty="0"/>
        </a:p>
      </dgm:t>
    </dgm:pt>
    <dgm:pt modelId="{4EC2A0B3-3865-422B-A754-24D96FA4934D}" type="parTrans" cxnId="{CDEE7E6F-C053-435D-9231-400202602AAE}">
      <dgm:prSet/>
      <dgm:spPr/>
      <dgm:t>
        <a:bodyPr/>
        <a:lstStyle/>
        <a:p>
          <a:endParaRPr lang="en-US"/>
        </a:p>
      </dgm:t>
    </dgm:pt>
    <dgm:pt modelId="{E0D030B0-3C29-449D-ACA1-F59595F1B769}" type="sibTrans" cxnId="{CDEE7E6F-C053-435D-9231-400202602AAE}">
      <dgm:prSet/>
      <dgm:spPr/>
      <dgm:t>
        <a:bodyPr/>
        <a:lstStyle/>
        <a:p>
          <a:endParaRPr lang="en-US"/>
        </a:p>
      </dgm:t>
    </dgm:pt>
    <dgm:pt modelId="{B2907407-06A0-46AE-AF0B-3937C0303174}" type="pres">
      <dgm:prSet presAssocID="{2067F078-2DD9-4FC4-B2F1-524E7B2B314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DE528FD-23E9-4FBF-81A4-7F3C588B6E95}" type="pres">
      <dgm:prSet presAssocID="{28DE3F0F-FF0D-45AF-8BB1-A18CD3FBEB47}" presName="hierRoot1" presStyleCnt="0"/>
      <dgm:spPr/>
    </dgm:pt>
    <dgm:pt modelId="{180BBEFF-257E-43EC-93FE-8E7376BF1796}" type="pres">
      <dgm:prSet presAssocID="{28DE3F0F-FF0D-45AF-8BB1-A18CD3FBEB47}" presName="composite" presStyleCnt="0"/>
      <dgm:spPr/>
    </dgm:pt>
    <dgm:pt modelId="{3196B14F-934F-45C8-9596-C0EE816BB4DD}" type="pres">
      <dgm:prSet presAssocID="{28DE3F0F-FF0D-45AF-8BB1-A18CD3FBEB47}" presName="background" presStyleLbl="node0" presStyleIdx="0" presStyleCnt="1"/>
      <dgm:spPr/>
    </dgm:pt>
    <dgm:pt modelId="{EC73A2DF-691B-464C-8E69-68DE66BDA8DD}" type="pres">
      <dgm:prSet presAssocID="{28DE3F0F-FF0D-45AF-8BB1-A18CD3FBEB47}" presName="text" presStyleLbl="fgAcc0" presStyleIdx="0" presStyleCnt="1" custScaleX="228927" custScaleY="163290">
        <dgm:presLayoutVars>
          <dgm:chPref val="3"/>
        </dgm:presLayoutVars>
      </dgm:prSet>
      <dgm:spPr/>
    </dgm:pt>
    <dgm:pt modelId="{3A2E5D95-A36A-4756-905A-DF0D61C99741}" type="pres">
      <dgm:prSet presAssocID="{28DE3F0F-FF0D-45AF-8BB1-A18CD3FBEB47}" presName="hierChild2" presStyleCnt="0"/>
      <dgm:spPr/>
    </dgm:pt>
    <dgm:pt modelId="{8266D7F9-9866-4E6C-8ABD-85DD6B516D90}" type="pres">
      <dgm:prSet presAssocID="{BD544117-8712-4E70-AA85-347ACFB00900}" presName="Name10" presStyleLbl="parChTrans1D2" presStyleIdx="0" presStyleCnt="2"/>
      <dgm:spPr/>
    </dgm:pt>
    <dgm:pt modelId="{042B271C-4D48-41FA-A631-D789124D9B7F}" type="pres">
      <dgm:prSet presAssocID="{64851899-D607-4894-BC80-C8C20B87A711}" presName="hierRoot2" presStyleCnt="0"/>
      <dgm:spPr/>
    </dgm:pt>
    <dgm:pt modelId="{75AA611D-9E30-4EA9-BDC1-884AB3A634F8}" type="pres">
      <dgm:prSet presAssocID="{64851899-D607-4894-BC80-C8C20B87A711}" presName="composite2" presStyleCnt="0"/>
      <dgm:spPr/>
    </dgm:pt>
    <dgm:pt modelId="{4BA98E4D-F642-49D1-9461-234045E000D8}" type="pres">
      <dgm:prSet presAssocID="{64851899-D607-4894-BC80-C8C20B87A711}" presName="background2" presStyleLbl="node2" presStyleIdx="0" presStyleCnt="2"/>
      <dgm:spPr/>
    </dgm:pt>
    <dgm:pt modelId="{212D5CCE-8B38-45CC-9521-81D782001743}" type="pres">
      <dgm:prSet presAssocID="{64851899-D607-4894-BC80-C8C20B87A711}" presName="text2" presStyleLbl="fgAcc2" presStyleIdx="0" presStyleCnt="2" custScaleX="117320" custScaleY="130663">
        <dgm:presLayoutVars>
          <dgm:chPref val="3"/>
        </dgm:presLayoutVars>
      </dgm:prSet>
      <dgm:spPr/>
    </dgm:pt>
    <dgm:pt modelId="{1900F04F-BB20-450C-AEEA-119B31E26F2F}" type="pres">
      <dgm:prSet presAssocID="{64851899-D607-4894-BC80-C8C20B87A711}" presName="hierChild3" presStyleCnt="0"/>
      <dgm:spPr/>
    </dgm:pt>
    <dgm:pt modelId="{174D9F81-7EC2-43F8-8144-B2670B1A27A9}" type="pres">
      <dgm:prSet presAssocID="{4EC2A0B3-3865-422B-A754-24D96FA4934D}" presName="Name10" presStyleLbl="parChTrans1D2" presStyleIdx="1" presStyleCnt="2"/>
      <dgm:spPr/>
    </dgm:pt>
    <dgm:pt modelId="{1B21B38D-EFDB-4DB4-BE96-25E35331B179}" type="pres">
      <dgm:prSet presAssocID="{C9AC9714-901A-4CDA-8BDE-E48BC03B9BEF}" presName="hierRoot2" presStyleCnt="0"/>
      <dgm:spPr/>
    </dgm:pt>
    <dgm:pt modelId="{85440348-AA76-44FD-8D0E-54B6BEE43121}" type="pres">
      <dgm:prSet presAssocID="{C9AC9714-901A-4CDA-8BDE-E48BC03B9BEF}" presName="composite2" presStyleCnt="0"/>
      <dgm:spPr/>
    </dgm:pt>
    <dgm:pt modelId="{341DD36D-75CE-4E6F-9CC2-4F6440377A72}" type="pres">
      <dgm:prSet presAssocID="{C9AC9714-901A-4CDA-8BDE-E48BC03B9BEF}" presName="background2" presStyleLbl="node2" presStyleIdx="1" presStyleCnt="2"/>
      <dgm:spPr/>
    </dgm:pt>
    <dgm:pt modelId="{73AC4997-225E-4B93-A798-5107863DD956}" type="pres">
      <dgm:prSet presAssocID="{C9AC9714-901A-4CDA-8BDE-E48BC03B9BEF}" presName="text2" presStyleLbl="fgAcc2" presStyleIdx="1" presStyleCnt="2" custScaleX="132049" custScaleY="133042">
        <dgm:presLayoutVars>
          <dgm:chPref val="3"/>
        </dgm:presLayoutVars>
      </dgm:prSet>
      <dgm:spPr/>
    </dgm:pt>
    <dgm:pt modelId="{A442B7A7-E7CA-47BC-8201-9901B8D2053C}" type="pres">
      <dgm:prSet presAssocID="{C9AC9714-901A-4CDA-8BDE-E48BC03B9BEF}" presName="hierChild3" presStyleCnt="0"/>
      <dgm:spPr/>
    </dgm:pt>
  </dgm:ptLst>
  <dgm:cxnLst>
    <dgm:cxn modelId="{33C3BF1C-2EFA-4242-B92B-BB73DB78B49B}" type="presOf" srcId="{28DE3F0F-FF0D-45AF-8BB1-A18CD3FBEB47}" destId="{EC73A2DF-691B-464C-8E69-68DE66BDA8DD}" srcOrd="0" destOrd="0" presId="urn:microsoft.com/office/officeart/2005/8/layout/hierarchy1"/>
    <dgm:cxn modelId="{5B85942C-DEC5-42C5-9EAF-C8A886AAC36E}" type="presOf" srcId="{64851899-D607-4894-BC80-C8C20B87A711}" destId="{212D5CCE-8B38-45CC-9521-81D782001743}" srcOrd="0" destOrd="0" presId="urn:microsoft.com/office/officeart/2005/8/layout/hierarchy1"/>
    <dgm:cxn modelId="{E086CB38-67AA-4C78-8CD3-532D608C545A}" type="presOf" srcId="{C9AC9714-901A-4CDA-8BDE-E48BC03B9BEF}" destId="{73AC4997-225E-4B93-A798-5107863DD956}" srcOrd="0" destOrd="0" presId="urn:microsoft.com/office/officeart/2005/8/layout/hierarchy1"/>
    <dgm:cxn modelId="{CDEE7E6F-C053-435D-9231-400202602AAE}" srcId="{28DE3F0F-FF0D-45AF-8BB1-A18CD3FBEB47}" destId="{C9AC9714-901A-4CDA-8BDE-E48BC03B9BEF}" srcOrd="1" destOrd="0" parTransId="{4EC2A0B3-3865-422B-A754-24D96FA4934D}" sibTransId="{E0D030B0-3C29-449D-ACA1-F59595F1B769}"/>
    <dgm:cxn modelId="{DD4D7F56-3433-4B77-AE50-AFE503282812}" type="presOf" srcId="{2067F078-2DD9-4FC4-B2F1-524E7B2B3148}" destId="{B2907407-06A0-46AE-AF0B-3937C0303174}" srcOrd="0" destOrd="0" presId="urn:microsoft.com/office/officeart/2005/8/layout/hierarchy1"/>
    <dgm:cxn modelId="{0FACD29D-FE24-4C4B-8A18-CA2EF601559D}" type="presOf" srcId="{BD544117-8712-4E70-AA85-347ACFB00900}" destId="{8266D7F9-9866-4E6C-8ABD-85DD6B516D90}" srcOrd="0" destOrd="0" presId="urn:microsoft.com/office/officeart/2005/8/layout/hierarchy1"/>
    <dgm:cxn modelId="{AB8910AB-8426-4B4A-855F-54A778D75E2F}" srcId="{28DE3F0F-FF0D-45AF-8BB1-A18CD3FBEB47}" destId="{64851899-D607-4894-BC80-C8C20B87A711}" srcOrd="0" destOrd="0" parTransId="{BD544117-8712-4E70-AA85-347ACFB00900}" sibTransId="{F1597B90-2937-45AD-99B8-CEA36F9C4275}"/>
    <dgm:cxn modelId="{CB4EC1BD-ABB5-4D5F-BF7B-9EF47164735D}" type="presOf" srcId="{4EC2A0B3-3865-422B-A754-24D96FA4934D}" destId="{174D9F81-7EC2-43F8-8144-B2670B1A27A9}" srcOrd="0" destOrd="0" presId="urn:microsoft.com/office/officeart/2005/8/layout/hierarchy1"/>
    <dgm:cxn modelId="{8194DEEC-CB63-4DD4-A899-081FC3CD4FCB}" srcId="{2067F078-2DD9-4FC4-B2F1-524E7B2B3148}" destId="{28DE3F0F-FF0D-45AF-8BB1-A18CD3FBEB47}" srcOrd="0" destOrd="0" parTransId="{0F37950C-E1C7-423F-9F37-B9FC5C3D5D2F}" sibTransId="{0343A23F-9A25-40C4-8B8D-C131F98271D4}"/>
    <dgm:cxn modelId="{D377BFB2-6E7D-426C-8240-8A0846ED0696}" type="presParOf" srcId="{B2907407-06A0-46AE-AF0B-3937C0303174}" destId="{EDE528FD-23E9-4FBF-81A4-7F3C588B6E95}" srcOrd="0" destOrd="0" presId="urn:microsoft.com/office/officeart/2005/8/layout/hierarchy1"/>
    <dgm:cxn modelId="{73E7556B-A5CD-4E61-BBD2-364AFDCEE918}" type="presParOf" srcId="{EDE528FD-23E9-4FBF-81A4-7F3C588B6E95}" destId="{180BBEFF-257E-43EC-93FE-8E7376BF1796}" srcOrd="0" destOrd="0" presId="urn:microsoft.com/office/officeart/2005/8/layout/hierarchy1"/>
    <dgm:cxn modelId="{861CACD6-D3A5-48F1-A9C5-9A3B7F1C125A}" type="presParOf" srcId="{180BBEFF-257E-43EC-93FE-8E7376BF1796}" destId="{3196B14F-934F-45C8-9596-C0EE816BB4DD}" srcOrd="0" destOrd="0" presId="urn:microsoft.com/office/officeart/2005/8/layout/hierarchy1"/>
    <dgm:cxn modelId="{52E81B57-2DB7-495B-BF73-AC9B0CBB34B1}" type="presParOf" srcId="{180BBEFF-257E-43EC-93FE-8E7376BF1796}" destId="{EC73A2DF-691B-464C-8E69-68DE66BDA8DD}" srcOrd="1" destOrd="0" presId="urn:microsoft.com/office/officeart/2005/8/layout/hierarchy1"/>
    <dgm:cxn modelId="{B1DBC799-0864-4EA2-81E4-A1766508A411}" type="presParOf" srcId="{EDE528FD-23E9-4FBF-81A4-7F3C588B6E95}" destId="{3A2E5D95-A36A-4756-905A-DF0D61C99741}" srcOrd="1" destOrd="0" presId="urn:microsoft.com/office/officeart/2005/8/layout/hierarchy1"/>
    <dgm:cxn modelId="{52A0443C-7F48-4439-9DB7-EEDA2560D6A2}" type="presParOf" srcId="{3A2E5D95-A36A-4756-905A-DF0D61C99741}" destId="{8266D7F9-9866-4E6C-8ABD-85DD6B516D90}" srcOrd="0" destOrd="0" presId="urn:microsoft.com/office/officeart/2005/8/layout/hierarchy1"/>
    <dgm:cxn modelId="{2E28C054-0070-4A9F-8756-748E05DACDF3}" type="presParOf" srcId="{3A2E5D95-A36A-4756-905A-DF0D61C99741}" destId="{042B271C-4D48-41FA-A631-D789124D9B7F}" srcOrd="1" destOrd="0" presId="urn:microsoft.com/office/officeart/2005/8/layout/hierarchy1"/>
    <dgm:cxn modelId="{AAF6D5D5-3685-4BA5-9C6E-AEA48E4DF99D}" type="presParOf" srcId="{042B271C-4D48-41FA-A631-D789124D9B7F}" destId="{75AA611D-9E30-4EA9-BDC1-884AB3A634F8}" srcOrd="0" destOrd="0" presId="urn:microsoft.com/office/officeart/2005/8/layout/hierarchy1"/>
    <dgm:cxn modelId="{4D0256CB-DEBC-48C2-AE4A-141BFC4B3DF5}" type="presParOf" srcId="{75AA611D-9E30-4EA9-BDC1-884AB3A634F8}" destId="{4BA98E4D-F642-49D1-9461-234045E000D8}" srcOrd="0" destOrd="0" presId="urn:microsoft.com/office/officeart/2005/8/layout/hierarchy1"/>
    <dgm:cxn modelId="{49FBA3FF-C154-4975-9788-805A33E0BCD8}" type="presParOf" srcId="{75AA611D-9E30-4EA9-BDC1-884AB3A634F8}" destId="{212D5CCE-8B38-45CC-9521-81D782001743}" srcOrd="1" destOrd="0" presId="urn:microsoft.com/office/officeart/2005/8/layout/hierarchy1"/>
    <dgm:cxn modelId="{A06B7722-7A68-4A06-9AE6-72B4E97C8C50}" type="presParOf" srcId="{042B271C-4D48-41FA-A631-D789124D9B7F}" destId="{1900F04F-BB20-450C-AEEA-119B31E26F2F}" srcOrd="1" destOrd="0" presId="urn:microsoft.com/office/officeart/2005/8/layout/hierarchy1"/>
    <dgm:cxn modelId="{9286EDC8-1CC6-480C-8625-0F10AC019582}" type="presParOf" srcId="{3A2E5D95-A36A-4756-905A-DF0D61C99741}" destId="{174D9F81-7EC2-43F8-8144-B2670B1A27A9}" srcOrd="2" destOrd="0" presId="urn:microsoft.com/office/officeart/2005/8/layout/hierarchy1"/>
    <dgm:cxn modelId="{70F441CF-13A9-4771-842A-C4CBE8E5ED66}" type="presParOf" srcId="{3A2E5D95-A36A-4756-905A-DF0D61C99741}" destId="{1B21B38D-EFDB-4DB4-BE96-25E35331B179}" srcOrd="3" destOrd="0" presId="urn:microsoft.com/office/officeart/2005/8/layout/hierarchy1"/>
    <dgm:cxn modelId="{00D6C24E-9C8E-4FD4-9005-D829C4AD7120}" type="presParOf" srcId="{1B21B38D-EFDB-4DB4-BE96-25E35331B179}" destId="{85440348-AA76-44FD-8D0E-54B6BEE43121}" srcOrd="0" destOrd="0" presId="urn:microsoft.com/office/officeart/2005/8/layout/hierarchy1"/>
    <dgm:cxn modelId="{23BE2765-618A-4403-B5F6-AF7E3C63DFA5}" type="presParOf" srcId="{85440348-AA76-44FD-8D0E-54B6BEE43121}" destId="{341DD36D-75CE-4E6F-9CC2-4F6440377A72}" srcOrd="0" destOrd="0" presId="urn:microsoft.com/office/officeart/2005/8/layout/hierarchy1"/>
    <dgm:cxn modelId="{AB4FD0A3-F979-4FAC-8BF5-515BDAE3593C}" type="presParOf" srcId="{85440348-AA76-44FD-8D0E-54B6BEE43121}" destId="{73AC4997-225E-4B93-A798-5107863DD956}" srcOrd="1" destOrd="0" presId="urn:microsoft.com/office/officeart/2005/8/layout/hierarchy1"/>
    <dgm:cxn modelId="{29050A24-3084-4F21-ACE2-15A6B6DA76F4}" type="presParOf" srcId="{1B21B38D-EFDB-4DB4-BE96-25E35331B179}" destId="{A442B7A7-E7CA-47BC-8201-9901B8D2053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067F078-2DD9-4FC4-B2F1-524E7B2B314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DE3F0F-FF0D-45AF-8BB1-A18CD3FBEB47}">
      <dgm:prSet/>
      <dgm:spPr/>
      <dgm:t>
        <a:bodyPr/>
        <a:lstStyle/>
        <a:p>
          <a:r>
            <a:rPr lang="en-US" b="1" spc="150" dirty="0">
              <a:solidFill>
                <a:schemeClr val="tx1">
                  <a:lumMod val="95000"/>
                  <a:lumOff val="5000"/>
                </a:schemeClr>
              </a:solidFill>
            </a:rPr>
            <a:t>AC Alarm</a:t>
          </a:r>
          <a:endParaRPr lang="en-US" dirty="0"/>
        </a:p>
      </dgm:t>
    </dgm:pt>
    <dgm:pt modelId="{0F37950C-E1C7-423F-9F37-B9FC5C3D5D2F}" type="parTrans" cxnId="{8194DEEC-CB63-4DD4-A899-081FC3CD4FCB}">
      <dgm:prSet/>
      <dgm:spPr/>
      <dgm:t>
        <a:bodyPr/>
        <a:lstStyle/>
        <a:p>
          <a:endParaRPr lang="en-US"/>
        </a:p>
      </dgm:t>
    </dgm:pt>
    <dgm:pt modelId="{0343A23F-9A25-40C4-8B8D-C131F98271D4}" type="sibTrans" cxnId="{8194DEEC-CB63-4DD4-A899-081FC3CD4FCB}">
      <dgm:prSet/>
      <dgm:spPr/>
      <dgm:t>
        <a:bodyPr/>
        <a:lstStyle/>
        <a:p>
          <a:endParaRPr lang="en-US"/>
        </a:p>
      </dgm:t>
    </dgm:pt>
    <dgm:pt modelId="{64851899-D607-4894-BC80-C8C20B87A711}">
      <dgm:prSet/>
      <dgm:spPr/>
      <dgm:t>
        <a:bodyPr/>
        <a:lstStyle/>
        <a:p>
          <a:r>
            <a:rPr lang="en-US" spc="150" dirty="0">
              <a:solidFill>
                <a:schemeClr val="tx1">
                  <a:lumMod val="95000"/>
                  <a:lumOff val="5000"/>
                </a:schemeClr>
              </a:solidFill>
            </a:rPr>
            <a:t>AC LAMP IS ON</a:t>
          </a:r>
          <a:endParaRPr lang="en-US" dirty="0"/>
        </a:p>
      </dgm:t>
    </dgm:pt>
    <dgm:pt modelId="{BD544117-8712-4E70-AA85-347ACFB00900}" type="parTrans" cxnId="{AB8910AB-8426-4B4A-855F-54A778D75E2F}">
      <dgm:prSet/>
      <dgm:spPr/>
      <dgm:t>
        <a:bodyPr/>
        <a:lstStyle/>
        <a:p>
          <a:endParaRPr lang="en-US"/>
        </a:p>
      </dgm:t>
    </dgm:pt>
    <dgm:pt modelId="{F1597B90-2937-45AD-99B8-CEA36F9C4275}" type="sibTrans" cxnId="{AB8910AB-8426-4B4A-855F-54A778D75E2F}">
      <dgm:prSet/>
      <dgm:spPr/>
      <dgm:t>
        <a:bodyPr/>
        <a:lstStyle/>
        <a:p>
          <a:endParaRPr lang="en-US"/>
        </a:p>
      </dgm:t>
    </dgm:pt>
    <dgm:pt modelId="{C9AC9714-901A-4CDA-8BDE-E48BC03B9BEF}">
      <dgm:prSet/>
      <dgm:spPr/>
      <dgm:t>
        <a:bodyPr/>
        <a:lstStyle/>
        <a:p>
          <a:r>
            <a:rPr lang="en-US" spc="150" dirty="0">
              <a:solidFill>
                <a:schemeClr val="tx1">
                  <a:lumMod val="95000"/>
                  <a:lumOff val="5000"/>
                </a:schemeClr>
              </a:solidFill>
            </a:rPr>
            <a:t>BUZZER</a:t>
          </a:r>
          <a:endParaRPr lang="en-US" dirty="0"/>
        </a:p>
      </dgm:t>
    </dgm:pt>
    <dgm:pt modelId="{4EC2A0B3-3865-422B-A754-24D96FA4934D}" type="parTrans" cxnId="{CDEE7E6F-C053-435D-9231-400202602AAE}">
      <dgm:prSet/>
      <dgm:spPr/>
      <dgm:t>
        <a:bodyPr/>
        <a:lstStyle/>
        <a:p>
          <a:endParaRPr lang="en-US"/>
        </a:p>
      </dgm:t>
    </dgm:pt>
    <dgm:pt modelId="{E0D030B0-3C29-449D-ACA1-F59595F1B769}" type="sibTrans" cxnId="{CDEE7E6F-C053-435D-9231-400202602AAE}">
      <dgm:prSet/>
      <dgm:spPr/>
      <dgm:t>
        <a:bodyPr/>
        <a:lstStyle/>
        <a:p>
          <a:endParaRPr lang="en-US"/>
        </a:p>
      </dgm:t>
    </dgm:pt>
    <dgm:pt modelId="{B2907407-06A0-46AE-AF0B-3937C0303174}" type="pres">
      <dgm:prSet presAssocID="{2067F078-2DD9-4FC4-B2F1-524E7B2B314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DE528FD-23E9-4FBF-81A4-7F3C588B6E95}" type="pres">
      <dgm:prSet presAssocID="{28DE3F0F-FF0D-45AF-8BB1-A18CD3FBEB47}" presName="hierRoot1" presStyleCnt="0"/>
      <dgm:spPr/>
    </dgm:pt>
    <dgm:pt modelId="{180BBEFF-257E-43EC-93FE-8E7376BF1796}" type="pres">
      <dgm:prSet presAssocID="{28DE3F0F-FF0D-45AF-8BB1-A18CD3FBEB47}" presName="composite" presStyleCnt="0"/>
      <dgm:spPr/>
    </dgm:pt>
    <dgm:pt modelId="{3196B14F-934F-45C8-9596-C0EE816BB4DD}" type="pres">
      <dgm:prSet presAssocID="{28DE3F0F-FF0D-45AF-8BB1-A18CD3FBEB47}" presName="background" presStyleLbl="node0" presStyleIdx="0" presStyleCnt="1"/>
      <dgm:spPr/>
    </dgm:pt>
    <dgm:pt modelId="{EC73A2DF-691B-464C-8E69-68DE66BDA8DD}" type="pres">
      <dgm:prSet presAssocID="{28DE3F0F-FF0D-45AF-8BB1-A18CD3FBEB47}" presName="text" presStyleLbl="fgAcc0" presStyleIdx="0" presStyleCnt="1" custScaleX="228927" custScaleY="163290">
        <dgm:presLayoutVars>
          <dgm:chPref val="3"/>
        </dgm:presLayoutVars>
      </dgm:prSet>
      <dgm:spPr/>
    </dgm:pt>
    <dgm:pt modelId="{3A2E5D95-A36A-4756-905A-DF0D61C99741}" type="pres">
      <dgm:prSet presAssocID="{28DE3F0F-FF0D-45AF-8BB1-A18CD3FBEB47}" presName="hierChild2" presStyleCnt="0"/>
      <dgm:spPr/>
    </dgm:pt>
    <dgm:pt modelId="{8266D7F9-9866-4E6C-8ABD-85DD6B516D90}" type="pres">
      <dgm:prSet presAssocID="{BD544117-8712-4E70-AA85-347ACFB00900}" presName="Name10" presStyleLbl="parChTrans1D2" presStyleIdx="0" presStyleCnt="2"/>
      <dgm:spPr/>
    </dgm:pt>
    <dgm:pt modelId="{042B271C-4D48-41FA-A631-D789124D9B7F}" type="pres">
      <dgm:prSet presAssocID="{64851899-D607-4894-BC80-C8C20B87A711}" presName="hierRoot2" presStyleCnt="0"/>
      <dgm:spPr/>
    </dgm:pt>
    <dgm:pt modelId="{75AA611D-9E30-4EA9-BDC1-884AB3A634F8}" type="pres">
      <dgm:prSet presAssocID="{64851899-D607-4894-BC80-C8C20B87A711}" presName="composite2" presStyleCnt="0"/>
      <dgm:spPr/>
    </dgm:pt>
    <dgm:pt modelId="{4BA98E4D-F642-49D1-9461-234045E000D8}" type="pres">
      <dgm:prSet presAssocID="{64851899-D607-4894-BC80-C8C20B87A711}" presName="background2" presStyleLbl="node2" presStyleIdx="0" presStyleCnt="2"/>
      <dgm:spPr/>
    </dgm:pt>
    <dgm:pt modelId="{212D5CCE-8B38-45CC-9521-81D782001743}" type="pres">
      <dgm:prSet presAssocID="{64851899-D607-4894-BC80-C8C20B87A711}" presName="text2" presStyleLbl="fgAcc2" presStyleIdx="0" presStyleCnt="2" custScaleX="117320" custScaleY="140395">
        <dgm:presLayoutVars>
          <dgm:chPref val="3"/>
        </dgm:presLayoutVars>
      </dgm:prSet>
      <dgm:spPr/>
    </dgm:pt>
    <dgm:pt modelId="{1900F04F-BB20-450C-AEEA-119B31E26F2F}" type="pres">
      <dgm:prSet presAssocID="{64851899-D607-4894-BC80-C8C20B87A711}" presName="hierChild3" presStyleCnt="0"/>
      <dgm:spPr/>
    </dgm:pt>
    <dgm:pt modelId="{174D9F81-7EC2-43F8-8144-B2670B1A27A9}" type="pres">
      <dgm:prSet presAssocID="{4EC2A0B3-3865-422B-A754-24D96FA4934D}" presName="Name10" presStyleLbl="parChTrans1D2" presStyleIdx="1" presStyleCnt="2"/>
      <dgm:spPr/>
    </dgm:pt>
    <dgm:pt modelId="{1B21B38D-EFDB-4DB4-BE96-25E35331B179}" type="pres">
      <dgm:prSet presAssocID="{C9AC9714-901A-4CDA-8BDE-E48BC03B9BEF}" presName="hierRoot2" presStyleCnt="0"/>
      <dgm:spPr/>
    </dgm:pt>
    <dgm:pt modelId="{85440348-AA76-44FD-8D0E-54B6BEE43121}" type="pres">
      <dgm:prSet presAssocID="{C9AC9714-901A-4CDA-8BDE-E48BC03B9BEF}" presName="composite2" presStyleCnt="0"/>
      <dgm:spPr/>
    </dgm:pt>
    <dgm:pt modelId="{341DD36D-75CE-4E6F-9CC2-4F6440377A72}" type="pres">
      <dgm:prSet presAssocID="{C9AC9714-901A-4CDA-8BDE-E48BC03B9BEF}" presName="background2" presStyleLbl="node2" presStyleIdx="1" presStyleCnt="2"/>
      <dgm:spPr/>
    </dgm:pt>
    <dgm:pt modelId="{73AC4997-225E-4B93-A798-5107863DD956}" type="pres">
      <dgm:prSet presAssocID="{C9AC9714-901A-4CDA-8BDE-E48BC03B9BEF}" presName="text2" presStyleLbl="fgAcc2" presStyleIdx="1" presStyleCnt="2" custScaleX="132049" custScaleY="143257">
        <dgm:presLayoutVars>
          <dgm:chPref val="3"/>
        </dgm:presLayoutVars>
      </dgm:prSet>
      <dgm:spPr/>
    </dgm:pt>
    <dgm:pt modelId="{A442B7A7-E7CA-47BC-8201-9901B8D2053C}" type="pres">
      <dgm:prSet presAssocID="{C9AC9714-901A-4CDA-8BDE-E48BC03B9BEF}" presName="hierChild3" presStyleCnt="0"/>
      <dgm:spPr/>
    </dgm:pt>
  </dgm:ptLst>
  <dgm:cxnLst>
    <dgm:cxn modelId="{33C3BF1C-2EFA-4242-B92B-BB73DB78B49B}" type="presOf" srcId="{28DE3F0F-FF0D-45AF-8BB1-A18CD3FBEB47}" destId="{EC73A2DF-691B-464C-8E69-68DE66BDA8DD}" srcOrd="0" destOrd="0" presId="urn:microsoft.com/office/officeart/2005/8/layout/hierarchy1"/>
    <dgm:cxn modelId="{5B85942C-DEC5-42C5-9EAF-C8A886AAC36E}" type="presOf" srcId="{64851899-D607-4894-BC80-C8C20B87A711}" destId="{212D5CCE-8B38-45CC-9521-81D782001743}" srcOrd="0" destOrd="0" presId="urn:microsoft.com/office/officeart/2005/8/layout/hierarchy1"/>
    <dgm:cxn modelId="{E086CB38-67AA-4C78-8CD3-532D608C545A}" type="presOf" srcId="{C9AC9714-901A-4CDA-8BDE-E48BC03B9BEF}" destId="{73AC4997-225E-4B93-A798-5107863DD956}" srcOrd="0" destOrd="0" presId="urn:microsoft.com/office/officeart/2005/8/layout/hierarchy1"/>
    <dgm:cxn modelId="{CDEE7E6F-C053-435D-9231-400202602AAE}" srcId="{28DE3F0F-FF0D-45AF-8BB1-A18CD3FBEB47}" destId="{C9AC9714-901A-4CDA-8BDE-E48BC03B9BEF}" srcOrd="1" destOrd="0" parTransId="{4EC2A0B3-3865-422B-A754-24D96FA4934D}" sibTransId="{E0D030B0-3C29-449D-ACA1-F59595F1B769}"/>
    <dgm:cxn modelId="{DD4D7F56-3433-4B77-AE50-AFE503282812}" type="presOf" srcId="{2067F078-2DD9-4FC4-B2F1-524E7B2B3148}" destId="{B2907407-06A0-46AE-AF0B-3937C0303174}" srcOrd="0" destOrd="0" presId="urn:microsoft.com/office/officeart/2005/8/layout/hierarchy1"/>
    <dgm:cxn modelId="{0FACD29D-FE24-4C4B-8A18-CA2EF601559D}" type="presOf" srcId="{BD544117-8712-4E70-AA85-347ACFB00900}" destId="{8266D7F9-9866-4E6C-8ABD-85DD6B516D90}" srcOrd="0" destOrd="0" presId="urn:microsoft.com/office/officeart/2005/8/layout/hierarchy1"/>
    <dgm:cxn modelId="{AB8910AB-8426-4B4A-855F-54A778D75E2F}" srcId="{28DE3F0F-FF0D-45AF-8BB1-A18CD3FBEB47}" destId="{64851899-D607-4894-BC80-C8C20B87A711}" srcOrd="0" destOrd="0" parTransId="{BD544117-8712-4E70-AA85-347ACFB00900}" sibTransId="{F1597B90-2937-45AD-99B8-CEA36F9C4275}"/>
    <dgm:cxn modelId="{CB4EC1BD-ABB5-4D5F-BF7B-9EF47164735D}" type="presOf" srcId="{4EC2A0B3-3865-422B-A754-24D96FA4934D}" destId="{174D9F81-7EC2-43F8-8144-B2670B1A27A9}" srcOrd="0" destOrd="0" presId="urn:microsoft.com/office/officeart/2005/8/layout/hierarchy1"/>
    <dgm:cxn modelId="{8194DEEC-CB63-4DD4-A899-081FC3CD4FCB}" srcId="{2067F078-2DD9-4FC4-B2F1-524E7B2B3148}" destId="{28DE3F0F-FF0D-45AF-8BB1-A18CD3FBEB47}" srcOrd="0" destOrd="0" parTransId="{0F37950C-E1C7-423F-9F37-B9FC5C3D5D2F}" sibTransId="{0343A23F-9A25-40C4-8B8D-C131F98271D4}"/>
    <dgm:cxn modelId="{D377BFB2-6E7D-426C-8240-8A0846ED0696}" type="presParOf" srcId="{B2907407-06A0-46AE-AF0B-3937C0303174}" destId="{EDE528FD-23E9-4FBF-81A4-7F3C588B6E95}" srcOrd="0" destOrd="0" presId="urn:microsoft.com/office/officeart/2005/8/layout/hierarchy1"/>
    <dgm:cxn modelId="{73E7556B-A5CD-4E61-BBD2-364AFDCEE918}" type="presParOf" srcId="{EDE528FD-23E9-4FBF-81A4-7F3C588B6E95}" destId="{180BBEFF-257E-43EC-93FE-8E7376BF1796}" srcOrd="0" destOrd="0" presId="urn:microsoft.com/office/officeart/2005/8/layout/hierarchy1"/>
    <dgm:cxn modelId="{861CACD6-D3A5-48F1-A9C5-9A3B7F1C125A}" type="presParOf" srcId="{180BBEFF-257E-43EC-93FE-8E7376BF1796}" destId="{3196B14F-934F-45C8-9596-C0EE816BB4DD}" srcOrd="0" destOrd="0" presId="urn:microsoft.com/office/officeart/2005/8/layout/hierarchy1"/>
    <dgm:cxn modelId="{52E81B57-2DB7-495B-BF73-AC9B0CBB34B1}" type="presParOf" srcId="{180BBEFF-257E-43EC-93FE-8E7376BF1796}" destId="{EC73A2DF-691B-464C-8E69-68DE66BDA8DD}" srcOrd="1" destOrd="0" presId="urn:microsoft.com/office/officeart/2005/8/layout/hierarchy1"/>
    <dgm:cxn modelId="{B1DBC799-0864-4EA2-81E4-A1766508A411}" type="presParOf" srcId="{EDE528FD-23E9-4FBF-81A4-7F3C588B6E95}" destId="{3A2E5D95-A36A-4756-905A-DF0D61C99741}" srcOrd="1" destOrd="0" presId="urn:microsoft.com/office/officeart/2005/8/layout/hierarchy1"/>
    <dgm:cxn modelId="{52A0443C-7F48-4439-9DB7-EEDA2560D6A2}" type="presParOf" srcId="{3A2E5D95-A36A-4756-905A-DF0D61C99741}" destId="{8266D7F9-9866-4E6C-8ABD-85DD6B516D90}" srcOrd="0" destOrd="0" presId="urn:microsoft.com/office/officeart/2005/8/layout/hierarchy1"/>
    <dgm:cxn modelId="{2E28C054-0070-4A9F-8756-748E05DACDF3}" type="presParOf" srcId="{3A2E5D95-A36A-4756-905A-DF0D61C99741}" destId="{042B271C-4D48-41FA-A631-D789124D9B7F}" srcOrd="1" destOrd="0" presId="urn:microsoft.com/office/officeart/2005/8/layout/hierarchy1"/>
    <dgm:cxn modelId="{AAF6D5D5-3685-4BA5-9C6E-AEA48E4DF99D}" type="presParOf" srcId="{042B271C-4D48-41FA-A631-D789124D9B7F}" destId="{75AA611D-9E30-4EA9-BDC1-884AB3A634F8}" srcOrd="0" destOrd="0" presId="urn:microsoft.com/office/officeart/2005/8/layout/hierarchy1"/>
    <dgm:cxn modelId="{4D0256CB-DEBC-48C2-AE4A-141BFC4B3DF5}" type="presParOf" srcId="{75AA611D-9E30-4EA9-BDC1-884AB3A634F8}" destId="{4BA98E4D-F642-49D1-9461-234045E000D8}" srcOrd="0" destOrd="0" presId="urn:microsoft.com/office/officeart/2005/8/layout/hierarchy1"/>
    <dgm:cxn modelId="{49FBA3FF-C154-4975-9788-805A33E0BCD8}" type="presParOf" srcId="{75AA611D-9E30-4EA9-BDC1-884AB3A634F8}" destId="{212D5CCE-8B38-45CC-9521-81D782001743}" srcOrd="1" destOrd="0" presId="urn:microsoft.com/office/officeart/2005/8/layout/hierarchy1"/>
    <dgm:cxn modelId="{A06B7722-7A68-4A06-9AE6-72B4E97C8C50}" type="presParOf" srcId="{042B271C-4D48-41FA-A631-D789124D9B7F}" destId="{1900F04F-BB20-450C-AEEA-119B31E26F2F}" srcOrd="1" destOrd="0" presId="urn:microsoft.com/office/officeart/2005/8/layout/hierarchy1"/>
    <dgm:cxn modelId="{9286EDC8-1CC6-480C-8625-0F10AC019582}" type="presParOf" srcId="{3A2E5D95-A36A-4756-905A-DF0D61C99741}" destId="{174D9F81-7EC2-43F8-8144-B2670B1A27A9}" srcOrd="2" destOrd="0" presId="urn:microsoft.com/office/officeart/2005/8/layout/hierarchy1"/>
    <dgm:cxn modelId="{70F441CF-13A9-4771-842A-C4CBE8E5ED66}" type="presParOf" srcId="{3A2E5D95-A36A-4756-905A-DF0D61C99741}" destId="{1B21B38D-EFDB-4DB4-BE96-25E35331B179}" srcOrd="3" destOrd="0" presId="urn:microsoft.com/office/officeart/2005/8/layout/hierarchy1"/>
    <dgm:cxn modelId="{00D6C24E-9C8E-4FD4-9005-D829C4AD7120}" type="presParOf" srcId="{1B21B38D-EFDB-4DB4-BE96-25E35331B179}" destId="{85440348-AA76-44FD-8D0E-54B6BEE43121}" srcOrd="0" destOrd="0" presId="urn:microsoft.com/office/officeart/2005/8/layout/hierarchy1"/>
    <dgm:cxn modelId="{23BE2765-618A-4403-B5F6-AF7E3C63DFA5}" type="presParOf" srcId="{85440348-AA76-44FD-8D0E-54B6BEE43121}" destId="{341DD36D-75CE-4E6F-9CC2-4F6440377A72}" srcOrd="0" destOrd="0" presId="urn:microsoft.com/office/officeart/2005/8/layout/hierarchy1"/>
    <dgm:cxn modelId="{AB4FD0A3-F979-4FAC-8BF5-515BDAE3593C}" type="presParOf" srcId="{85440348-AA76-44FD-8D0E-54B6BEE43121}" destId="{73AC4997-225E-4B93-A798-5107863DD956}" srcOrd="1" destOrd="0" presId="urn:microsoft.com/office/officeart/2005/8/layout/hierarchy1"/>
    <dgm:cxn modelId="{29050A24-3084-4F21-ACE2-15A6B6DA76F4}" type="presParOf" srcId="{1B21B38D-EFDB-4DB4-BE96-25E35331B179}" destId="{A442B7A7-E7CA-47BC-8201-9901B8D2053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E8B000-B029-4E16-9982-C36FB9353190}">
      <dsp:nvSpPr>
        <dsp:cNvPr id="0" name=""/>
        <dsp:cNvSpPr/>
      </dsp:nvSpPr>
      <dsp:spPr>
        <a:xfrm>
          <a:off x="245042" y="136631"/>
          <a:ext cx="2235779" cy="14197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10D81F-73FC-4CB8-A35E-F5816F355A67}">
      <dsp:nvSpPr>
        <dsp:cNvPr id="0" name=""/>
        <dsp:cNvSpPr/>
      </dsp:nvSpPr>
      <dsp:spPr>
        <a:xfrm>
          <a:off x="493462" y="372630"/>
          <a:ext cx="2235779" cy="14197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b="1" kern="1200" spc="150" dirty="0">
              <a:solidFill>
                <a:schemeClr val="tx1">
                  <a:lumMod val="75000"/>
                  <a:lumOff val="25000"/>
                </a:schemeClr>
              </a:solidFill>
            </a:rPr>
            <a:t>Anas Ayman</a:t>
          </a:r>
          <a:endParaRPr lang="en-US" sz="2500" kern="1200" dirty="0"/>
        </a:p>
      </dsp:txBody>
      <dsp:txXfrm>
        <a:off x="535044" y="414212"/>
        <a:ext cx="2152615" cy="1336555"/>
      </dsp:txXfrm>
    </dsp:sp>
    <dsp:sp modelId="{A110759B-8B5F-4465-941D-EA67E92A0AC5}">
      <dsp:nvSpPr>
        <dsp:cNvPr id="0" name=""/>
        <dsp:cNvSpPr/>
      </dsp:nvSpPr>
      <dsp:spPr>
        <a:xfrm>
          <a:off x="245047" y="1982210"/>
          <a:ext cx="2235779" cy="14197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01595E-804D-4E19-888F-998648D24540}">
      <dsp:nvSpPr>
        <dsp:cNvPr id="0" name=""/>
        <dsp:cNvSpPr/>
      </dsp:nvSpPr>
      <dsp:spPr>
        <a:xfrm>
          <a:off x="493467" y="2218209"/>
          <a:ext cx="2235779" cy="14197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b="1" kern="1200" spc="150" dirty="0">
              <a:solidFill>
                <a:schemeClr val="tx1">
                  <a:lumMod val="75000"/>
                  <a:lumOff val="25000"/>
                </a:schemeClr>
              </a:solidFill>
            </a:rPr>
            <a:t>Youssef Salah</a:t>
          </a:r>
          <a:endParaRPr lang="en-US" sz="2500" kern="1200" dirty="0"/>
        </a:p>
      </dsp:txBody>
      <dsp:txXfrm>
        <a:off x="535049" y="2259791"/>
        <a:ext cx="2152615" cy="1336555"/>
      </dsp:txXfrm>
    </dsp:sp>
    <dsp:sp modelId="{AA4EBE36-AA20-4D41-9E20-2AE6D3F8405C}">
      <dsp:nvSpPr>
        <dsp:cNvPr id="0" name=""/>
        <dsp:cNvSpPr/>
      </dsp:nvSpPr>
      <dsp:spPr>
        <a:xfrm>
          <a:off x="2908089" y="136631"/>
          <a:ext cx="2235779" cy="14197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197D5E-80E6-4FAE-AA8D-39CEF740B82D}">
      <dsp:nvSpPr>
        <dsp:cNvPr id="0" name=""/>
        <dsp:cNvSpPr/>
      </dsp:nvSpPr>
      <dsp:spPr>
        <a:xfrm>
          <a:off x="3156509" y="372630"/>
          <a:ext cx="2235779" cy="14197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b="1" kern="1200" spc="150" dirty="0">
              <a:solidFill>
                <a:schemeClr val="tx1">
                  <a:lumMod val="75000"/>
                  <a:lumOff val="25000"/>
                </a:schemeClr>
              </a:solidFill>
            </a:rPr>
            <a:t>Ahmed Adel</a:t>
          </a:r>
          <a:endParaRPr lang="en-US" sz="2500" kern="1200" dirty="0"/>
        </a:p>
      </dsp:txBody>
      <dsp:txXfrm>
        <a:off x="3198091" y="414212"/>
        <a:ext cx="2152615" cy="1336555"/>
      </dsp:txXfrm>
    </dsp:sp>
    <dsp:sp modelId="{252C34AF-C9B7-4CB2-8E7E-228BF3922C3D}">
      <dsp:nvSpPr>
        <dsp:cNvPr id="0" name=""/>
        <dsp:cNvSpPr/>
      </dsp:nvSpPr>
      <dsp:spPr>
        <a:xfrm>
          <a:off x="3016127" y="1982210"/>
          <a:ext cx="2235779" cy="14197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1C396F-66E5-4000-A8CB-63660628848D}">
      <dsp:nvSpPr>
        <dsp:cNvPr id="0" name=""/>
        <dsp:cNvSpPr/>
      </dsp:nvSpPr>
      <dsp:spPr>
        <a:xfrm>
          <a:off x="3264546" y="2218209"/>
          <a:ext cx="2235779" cy="14197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spc="150" dirty="0">
              <a:solidFill>
                <a:schemeClr val="tx1">
                  <a:lumMod val="75000"/>
                  <a:lumOff val="25000"/>
                </a:schemeClr>
              </a:solidFill>
            </a:rPr>
            <a:t>AHMED KHEDR</a:t>
          </a:r>
          <a:endParaRPr lang="en-US" sz="2500" kern="1200" dirty="0"/>
        </a:p>
      </dsp:txBody>
      <dsp:txXfrm>
        <a:off x="3306128" y="2259791"/>
        <a:ext cx="2152615" cy="133655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E8B000-B029-4E16-9982-C36FB9353190}">
      <dsp:nvSpPr>
        <dsp:cNvPr id="0" name=""/>
        <dsp:cNvSpPr/>
      </dsp:nvSpPr>
      <dsp:spPr>
        <a:xfrm>
          <a:off x="2881" y="917021"/>
          <a:ext cx="2057300" cy="13063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10D81F-73FC-4CB8-A35E-F5816F355A67}">
      <dsp:nvSpPr>
        <dsp:cNvPr id="0" name=""/>
        <dsp:cNvSpPr/>
      </dsp:nvSpPr>
      <dsp:spPr>
        <a:xfrm>
          <a:off x="231470" y="1134180"/>
          <a:ext cx="2057300" cy="13063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LCD &amp; Keypad specs</a:t>
          </a:r>
        </a:p>
      </dsp:txBody>
      <dsp:txXfrm>
        <a:off x="269733" y="1172443"/>
        <a:ext cx="1980774" cy="1229859"/>
      </dsp:txXfrm>
    </dsp:sp>
    <dsp:sp modelId="{A110759B-8B5F-4465-941D-EA67E92A0AC5}">
      <dsp:nvSpPr>
        <dsp:cNvPr id="0" name=""/>
        <dsp:cNvSpPr/>
      </dsp:nvSpPr>
      <dsp:spPr>
        <a:xfrm>
          <a:off x="2517359" y="917021"/>
          <a:ext cx="2057300" cy="13063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01595E-804D-4E19-888F-998648D24540}">
      <dsp:nvSpPr>
        <dsp:cNvPr id="0" name=""/>
        <dsp:cNvSpPr/>
      </dsp:nvSpPr>
      <dsp:spPr>
        <a:xfrm>
          <a:off x="2745948" y="1134180"/>
          <a:ext cx="2057300" cy="13063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LCD Mode (4-bit / 8-bit)</a:t>
          </a:r>
        </a:p>
      </dsp:txBody>
      <dsp:txXfrm>
        <a:off x="2784211" y="1172443"/>
        <a:ext cx="1980774" cy="1229859"/>
      </dsp:txXfrm>
    </dsp:sp>
    <dsp:sp modelId="{AA4EBE36-AA20-4D41-9E20-2AE6D3F8405C}">
      <dsp:nvSpPr>
        <dsp:cNvPr id="0" name=""/>
        <dsp:cNvSpPr/>
      </dsp:nvSpPr>
      <dsp:spPr>
        <a:xfrm>
          <a:off x="5031837" y="917021"/>
          <a:ext cx="2057300" cy="13063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197D5E-80E6-4FAE-AA8D-39CEF740B82D}">
      <dsp:nvSpPr>
        <dsp:cNvPr id="0" name=""/>
        <dsp:cNvSpPr/>
      </dsp:nvSpPr>
      <dsp:spPr>
        <a:xfrm>
          <a:off x="5260426" y="1134180"/>
          <a:ext cx="2057300" cy="13063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Interfacing Mode (Admin/User).</a:t>
          </a:r>
        </a:p>
      </dsp:txBody>
      <dsp:txXfrm>
        <a:off x="5298689" y="1172443"/>
        <a:ext cx="1980774" cy="1229859"/>
      </dsp:txXfrm>
    </dsp:sp>
    <dsp:sp modelId="{6CCD39AB-20A3-44F9-BE7B-50191FF6AAC0}">
      <dsp:nvSpPr>
        <dsp:cNvPr id="0" name=""/>
        <dsp:cNvSpPr/>
      </dsp:nvSpPr>
      <dsp:spPr>
        <a:xfrm>
          <a:off x="7546316" y="917021"/>
          <a:ext cx="2057300" cy="13063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C21F0B-C919-4243-B398-058D05144B0A}">
      <dsp:nvSpPr>
        <dsp:cNvPr id="0" name=""/>
        <dsp:cNvSpPr/>
      </dsp:nvSpPr>
      <dsp:spPr>
        <a:xfrm>
          <a:off x="7774905" y="1134180"/>
          <a:ext cx="2057300" cy="13063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When to use LCD &amp; Keypad ?</a:t>
          </a:r>
        </a:p>
      </dsp:txBody>
      <dsp:txXfrm>
        <a:off x="7813168" y="1172443"/>
        <a:ext cx="1980774" cy="122985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E8B000-B029-4E16-9982-C36FB9353190}">
      <dsp:nvSpPr>
        <dsp:cNvPr id="0" name=""/>
        <dsp:cNvSpPr/>
      </dsp:nvSpPr>
      <dsp:spPr>
        <a:xfrm>
          <a:off x="-112660" y="147221"/>
          <a:ext cx="2132531" cy="1354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10D81F-73FC-4CB8-A35E-F5816F355A67}">
      <dsp:nvSpPr>
        <dsp:cNvPr id="0" name=""/>
        <dsp:cNvSpPr/>
      </dsp:nvSpPr>
      <dsp:spPr>
        <a:xfrm>
          <a:off x="124287" y="372322"/>
          <a:ext cx="2132531" cy="13541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000" kern="1200" dirty="0">
              <a:latin typeface="+mn-lt"/>
            </a:rPr>
            <a:t>USART is an abbreviation for </a:t>
          </a:r>
          <a:r>
            <a:rPr lang="en-US" sz="1000" b="0" i="0" kern="1200" dirty="0">
              <a:solidFill>
                <a:srgbClr val="111111"/>
              </a:solidFill>
              <a:effectLst/>
              <a:latin typeface="+mn-lt"/>
            </a:rPr>
            <a:t>Universal Synchronous Asynchronous Receiver Transmitter</a:t>
          </a:r>
          <a:endParaRPr lang="en-US" sz="1000" kern="1200" dirty="0">
            <a:latin typeface="+mn-lt"/>
          </a:endParaRPr>
        </a:p>
      </dsp:txBody>
      <dsp:txXfrm>
        <a:off x="163949" y="411984"/>
        <a:ext cx="2053207" cy="1274833"/>
      </dsp:txXfrm>
    </dsp:sp>
    <dsp:sp modelId="{A110759B-8B5F-4465-941D-EA67E92A0AC5}">
      <dsp:nvSpPr>
        <dsp:cNvPr id="0" name=""/>
        <dsp:cNvSpPr/>
      </dsp:nvSpPr>
      <dsp:spPr>
        <a:xfrm>
          <a:off x="674248" y="2221872"/>
          <a:ext cx="2132531" cy="1354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01595E-804D-4E19-888F-998648D24540}">
      <dsp:nvSpPr>
        <dsp:cNvPr id="0" name=""/>
        <dsp:cNvSpPr/>
      </dsp:nvSpPr>
      <dsp:spPr>
        <a:xfrm>
          <a:off x="911196" y="2446972"/>
          <a:ext cx="2132531" cy="13541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000" kern="1200" dirty="0"/>
            <a:t>UART protocol is used by admins/users to have an interface with the system</a:t>
          </a:r>
        </a:p>
      </dsp:txBody>
      <dsp:txXfrm>
        <a:off x="950858" y="2486634"/>
        <a:ext cx="2053207" cy="1274833"/>
      </dsp:txXfrm>
    </dsp:sp>
    <dsp:sp modelId="{AA4EBE36-AA20-4D41-9E20-2AE6D3F8405C}">
      <dsp:nvSpPr>
        <dsp:cNvPr id="0" name=""/>
        <dsp:cNvSpPr/>
      </dsp:nvSpPr>
      <dsp:spPr>
        <a:xfrm>
          <a:off x="2889206" y="239141"/>
          <a:ext cx="2132531" cy="1354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197D5E-80E6-4FAE-AA8D-39CEF740B82D}">
      <dsp:nvSpPr>
        <dsp:cNvPr id="0" name=""/>
        <dsp:cNvSpPr/>
      </dsp:nvSpPr>
      <dsp:spPr>
        <a:xfrm>
          <a:off x="3126154" y="464242"/>
          <a:ext cx="2132531" cy="13541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000" kern="1200" dirty="0"/>
            <a:t>UART initialization (2-bit stop conditions / Asynchronous Mode)</a:t>
          </a:r>
        </a:p>
      </dsp:txBody>
      <dsp:txXfrm>
        <a:off x="3165816" y="503904"/>
        <a:ext cx="2053207" cy="1274833"/>
      </dsp:txXfrm>
    </dsp:sp>
    <dsp:sp modelId="{6CCD39AB-20A3-44F9-BE7B-50191FF6AAC0}">
      <dsp:nvSpPr>
        <dsp:cNvPr id="0" name=""/>
        <dsp:cNvSpPr/>
      </dsp:nvSpPr>
      <dsp:spPr>
        <a:xfrm>
          <a:off x="3902014" y="2274384"/>
          <a:ext cx="2132531" cy="1354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C21F0B-C919-4243-B398-058D05144B0A}">
      <dsp:nvSpPr>
        <dsp:cNvPr id="0" name=""/>
        <dsp:cNvSpPr/>
      </dsp:nvSpPr>
      <dsp:spPr>
        <a:xfrm>
          <a:off x="4138962" y="2499484"/>
          <a:ext cx="2132531" cy="13541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UART BAUD RATE (9600)</a:t>
          </a:r>
        </a:p>
      </dsp:txBody>
      <dsp:txXfrm>
        <a:off x="4178624" y="2539146"/>
        <a:ext cx="2053207" cy="127483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E8B000-B029-4E16-9982-C36FB9353190}">
      <dsp:nvSpPr>
        <dsp:cNvPr id="0" name=""/>
        <dsp:cNvSpPr/>
      </dsp:nvSpPr>
      <dsp:spPr>
        <a:xfrm>
          <a:off x="11417" y="-33588"/>
          <a:ext cx="2292473" cy="14557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10D81F-73FC-4CB8-A35E-F5816F355A67}">
      <dsp:nvSpPr>
        <dsp:cNvPr id="0" name=""/>
        <dsp:cNvSpPr/>
      </dsp:nvSpPr>
      <dsp:spPr>
        <a:xfrm>
          <a:off x="266137" y="208394"/>
          <a:ext cx="2292473" cy="14557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000" kern="1200" dirty="0"/>
            <a:t>The used EEPROM is 24C16 which provides 2048 locations (2 KB)</a:t>
          </a:r>
        </a:p>
      </dsp:txBody>
      <dsp:txXfrm>
        <a:off x="308774" y="251031"/>
        <a:ext cx="2207199" cy="1370446"/>
      </dsp:txXfrm>
    </dsp:sp>
    <dsp:sp modelId="{A110759B-8B5F-4465-941D-EA67E92A0AC5}">
      <dsp:nvSpPr>
        <dsp:cNvPr id="0" name=""/>
        <dsp:cNvSpPr/>
      </dsp:nvSpPr>
      <dsp:spPr>
        <a:xfrm>
          <a:off x="11422" y="2132276"/>
          <a:ext cx="2292473" cy="14557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01595E-804D-4E19-888F-998648D24540}">
      <dsp:nvSpPr>
        <dsp:cNvPr id="0" name=""/>
        <dsp:cNvSpPr/>
      </dsp:nvSpPr>
      <dsp:spPr>
        <a:xfrm>
          <a:off x="266142" y="2374259"/>
          <a:ext cx="2292473" cy="14557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000" kern="1200" dirty="0"/>
            <a:t>EEPROM has 8 blocks, each block consists of 256 bytes numbered from 0 to 255</a:t>
          </a:r>
        </a:p>
      </dsp:txBody>
      <dsp:txXfrm>
        <a:off x="308779" y="2416896"/>
        <a:ext cx="2207199" cy="1370446"/>
      </dsp:txXfrm>
    </dsp:sp>
    <dsp:sp modelId="{AA4EBE36-AA20-4D41-9E20-2AE6D3F8405C}">
      <dsp:nvSpPr>
        <dsp:cNvPr id="0" name=""/>
        <dsp:cNvSpPr/>
      </dsp:nvSpPr>
      <dsp:spPr>
        <a:xfrm>
          <a:off x="2718174" y="-27285"/>
          <a:ext cx="2292473" cy="14557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197D5E-80E6-4FAE-AA8D-39CEF740B82D}">
      <dsp:nvSpPr>
        <dsp:cNvPr id="0" name=""/>
        <dsp:cNvSpPr/>
      </dsp:nvSpPr>
      <dsp:spPr>
        <a:xfrm>
          <a:off x="2972893" y="214697"/>
          <a:ext cx="2292473" cy="14557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000" kern="1200" dirty="0"/>
            <a:t>EEPROM operates with I2C Protocol</a:t>
          </a:r>
        </a:p>
      </dsp:txBody>
      <dsp:txXfrm>
        <a:off x="3015530" y="257334"/>
        <a:ext cx="2207199" cy="1370446"/>
      </dsp:txXfrm>
    </dsp:sp>
    <dsp:sp modelId="{6CCD39AB-20A3-44F9-BE7B-50191FF6AAC0}">
      <dsp:nvSpPr>
        <dsp:cNvPr id="0" name=""/>
        <dsp:cNvSpPr/>
      </dsp:nvSpPr>
      <dsp:spPr>
        <a:xfrm>
          <a:off x="5405073" y="-19351"/>
          <a:ext cx="2292473" cy="14557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C21F0B-C919-4243-B398-058D05144B0A}">
      <dsp:nvSpPr>
        <dsp:cNvPr id="0" name=""/>
        <dsp:cNvSpPr/>
      </dsp:nvSpPr>
      <dsp:spPr>
        <a:xfrm>
          <a:off x="5659792" y="222631"/>
          <a:ext cx="2292473" cy="14557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EEPROM BLOCKS ARE SUB-DIVIDED ACCORDING TO OUR APPLICATION WHICH CAN SERVE UP TO 64 ADMINS,REMOTE USERS, LCD USERS EACH.</a:t>
          </a:r>
        </a:p>
      </dsp:txBody>
      <dsp:txXfrm>
        <a:off x="5702429" y="265268"/>
        <a:ext cx="2207199" cy="13704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4D9F81-7EC2-43F8-8144-B2670B1A27A9}">
      <dsp:nvSpPr>
        <dsp:cNvPr id="0" name=""/>
        <dsp:cNvSpPr/>
      </dsp:nvSpPr>
      <dsp:spPr>
        <a:xfrm>
          <a:off x="5312621" y="1763568"/>
          <a:ext cx="4641262" cy="2940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369"/>
              </a:lnTo>
              <a:lnTo>
                <a:pt x="4641262" y="200369"/>
              </a:lnTo>
              <a:lnTo>
                <a:pt x="4641262" y="2940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66D7F9-9866-4E6C-8ABD-85DD6B516D90}">
      <dsp:nvSpPr>
        <dsp:cNvPr id="0" name=""/>
        <dsp:cNvSpPr/>
      </dsp:nvSpPr>
      <dsp:spPr>
        <a:xfrm>
          <a:off x="5312621" y="1763568"/>
          <a:ext cx="3156075" cy="2940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369"/>
              </a:lnTo>
              <a:lnTo>
                <a:pt x="3156075" y="200369"/>
              </a:lnTo>
              <a:lnTo>
                <a:pt x="3156075" y="2940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A83669-0606-4BBA-82A7-943272DAA05F}">
      <dsp:nvSpPr>
        <dsp:cNvPr id="0" name=""/>
        <dsp:cNvSpPr/>
      </dsp:nvSpPr>
      <dsp:spPr>
        <a:xfrm>
          <a:off x="5312621" y="1763568"/>
          <a:ext cx="1565337" cy="2940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369"/>
              </a:lnTo>
              <a:lnTo>
                <a:pt x="1565337" y="200369"/>
              </a:lnTo>
              <a:lnTo>
                <a:pt x="1565337" y="2940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F434E4-3876-48D5-A75E-B186CF618A97}">
      <dsp:nvSpPr>
        <dsp:cNvPr id="0" name=""/>
        <dsp:cNvSpPr/>
      </dsp:nvSpPr>
      <dsp:spPr>
        <a:xfrm>
          <a:off x="5192014" y="1763568"/>
          <a:ext cx="91440" cy="294024"/>
        </a:xfrm>
        <a:custGeom>
          <a:avLst/>
          <a:gdLst/>
          <a:ahLst/>
          <a:cxnLst/>
          <a:rect l="0" t="0" r="0" b="0"/>
          <a:pathLst>
            <a:path>
              <a:moveTo>
                <a:pt x="120607" y="0"/>
              </a:moveTo>
              <a:lnTo>
                <a:pt x="120607" y="200369"/>
              </a:lnTo>
              <a:lnTo>
                <a:pt x="45720" y="200369"/>
              </a:lnTo>
              <a:lnTo>
                <a:pt x="45720" y="2940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42A475-EEBA-495C-B715-7F85506D1311}">
      <dsp:nvSpPr>
        <dsp:cNvPr id="0" name=""/>
        <dsp:cNvSpPr/>
      </dsp:nvSpPr>
      <dsp:spPr>
        <a:xfrm>
          <a:off x="3670809" y="1763568"/>
          <a:ext cx="1641812" cy="294024"/>
        </a:xfrm>
        <a:custGeom>
          <a:avLst/>
          <a:gdLst/>
          <a:ahLst/>
          <a:cxnLst/>
          <a:rect l="0" t="0" r="0" b="0"/>
          <a:pathLst>
            <a:path>
              <a:moveTo>
                <a:pt x="1641812" y="0"/>
              </a:moveTo>
              <a:lnTo>
                <a:pt x="1641812" y="200369"/>
              </a:lnTo>
              <a:lnTo>
                <a:pt x="0" y="200369"/>
              </a:lnTo>
              <a:lnTo>
                <a:pt x="0" y="2940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7325DE-BC57-4054-86AE-D18CFDF7AE0D}">
      <dsp:nvSpPr>
        <dsp:cNvPr id="0" name=""/>
        <dsp:cNvSpPr/>
      </dsp:nvSpPr>
      <dsp:spPr>
        <a:xfrm>
          <a:off x="2125615" y="1763568"/>
          <a:ext cx="3187005" cy="294024"/>
        </a:xfrm>
        <a:custGeom>
          <a:avLst/>
          <a:gdLst/>
          <a:ahLst/>
          <a:cxnLst/>
          <a:rect l="0" t="0" r="0" b="0"/>
          <a:pathLst>
            <a:path>
              <a:moveTo>
                <a:pt x="3187005" y="0"/>
              </a:moveTo>
              <a:lnTo>
                <a:pt x="3187005" y="200369"/>
              </a:lnTo>
              <a:lnTo>
                <a:pt x="0" y="200369"/>
              </a:lnTo>
              <a:lnTo>
                <a:pt x="0" y="2940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406034-2467-4AA0-85AF-09C115B8E309}">
      <dsp:nvSpPr>
        <dsp:cNvPr id="0" name=""/>
        <dsp:cNvSpPr/>
      </dsp:nvSpPr>
      <dsp:spPr>
        <a:xfrm>
          <a:off x="642015" y="1763568"/>
          <a:ext cx="4670605" cy="294024"/>
        </a:xfrm>
        <a:custGeom>
          <a:avLst/>
          <a:gdLst/>
          <a:ahLst/>
          <a:cxnLst/>
          <a:rect l="0" t="0" r="0" b="0"/>
          <a:pathLst>
            <a:path>
              <a:moveTo>
                <a:pt x="4670605" y="0"/>
              </a:moveTo>
              <a:lnTo>
                <a:pt x="4670605" y="200369"/>
              </a:lnTo>
              <a:lnTo>
                <a:pt x="0" y="200369"/>
              </a:lnTo>
              <a:lnTo>
                <a:pt x="0" y="2940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96B14F-934F-45C8-9596-C0EE816BB4DD}">
      <dsp:nvSpPr>
        <dsp:cNvPr id="0" name=""/>
        <dsp:cNvSpPr/>
      </dsp:nvSpPr>
      <dsp:spPr>
        <a:xfrm>
          <a:off x="4155426" y="715298"/>
          <a:ext cx="2314390" cy="1048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73A2DF-691B-464C-8E69-68DE66BDA8DD}">
      <dsp:nvSpPr>
        <dsp:cNvPr id="0" name=""/>
        <dsp:cNvSpPr/>
      </dsp:nvSpPr>
      <dsp:spPr>
        <a:xfrm>
          <a:off x="4267757" y="822012"/>
          <a:ext cx="2314390" cy="1048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Peripherals Used:</a:t>
          </a:r>
        </a:p>
      </dsp:txBody>
      <dsp:txXfrm>
        <a:off x="4298460" y="852715"/>
        <a:ext cx="2252984" cy="986863"/>
      </dsp:txXfrm>
    </dsp:sp>
    <dsp:sp modelId="{78DECD7F-FC4F-438D-844E-52BCC97258CA}">
      <dsp:nvSpPr>
        <dsp:cNvPr id="0" name=""/>
        <dsp:cNvSpPr/>
      </dsp:nvSpPr>
      <dsp:spPr>
        <a:xfrm>
          <a:off x="3869" y="2057592"/>
          <a:ext cx="1276292" cy="987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BB9378-4F12-496C-BE57-44229DF42219}">
      <dsp:nvSpPr>
        <dsp:cNvPr id="0" name=""/>
        <dsp:cNvSpPr/>
      </dsp:nvSpPr>
      <dsp:spPr>
        <a:xfrm>
          <a:off x="116199" y="2164306"/>
          <a:ext cx="1276292" cy="987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ADC (Temperature sensor)</a:t>
          </a:r>
        </a:p>
      </dsp:txBody>
      <dsp:txXfrm>
        <a:off x="145109" y="2193216"/>
        <a:ext cx="1218472" cy="929256"/>
      </dsp:txXfrm>
    </dsp:sp>
    <dsp:sp modelId="{554E3871-73E1-4641-9E21-FDB6D3378802}">
      <dsp:nvSpPr>
        <dsp:cNvPr id="0" name=""/>
        <dsp:cNvSpPr/>
      </dsp:nvSpPr>
      <dsp:spPr>
        <a:xfrm>
          <a:off x="1504822" y="2057592"/>
          <a:ext cx="1241586" cy="1228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CB189F-7742-4271-9725-55B76B792D38}">
      <dsp:nvSpPr>
        <dsp:cNvPr id="0" name=""/>
        <dsp:cNvSpPr/>
      </dsp:nvSpPr>
      <dsp:spPr>
        <a:xfrm>
          <a:off x="1617153" y="2164306"/>
          <a:ext cx="1241586" cy="1228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Timer (Door, Dimming lamp)</a:t>
          </a:r>
        </a:p>
      </dsp:txBody>
      <dsp:txXfrm>
        <a:off x="1653131" y="2200284"/>
        <a:ext cx="1169630" cy="1156410"/>
      </dsp:txXfrm>
    </dsp:sp>
    <dsp:sp modelId="{CE6259C2-0576-424B-A66E-4A813E8D41B0}">
      <dsp:nvSpPr>
        <dsp:cNvPr id="0" name=""/>
        <dsp:cNvSpPr/>
      </dsp:nvSpPr>
      <dsp:spPr>
        <a:xfrm>
          <a:off x="2971069" y="2057592"/>
          <a:ext cx="1399479" cy="12130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FA849B-71B6-48F6-A34C-E03B6BE51C9B}">
      <dsp:nvSpPr>
        <dsp:cNvPr id="0" name=""/>
        <dsp:cNvSpPr/>
      </dsp:nvSpPr>
      <dsp:spPr>
        <a:xfrm>
          <a:off x="3083399" y="2164306"/>
          <a:ext cx="1399479" cy="12130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UART (Virtual Terminal)</a:t>
          </a:r>
        </a:p>
      </dsp:txBody>
      <dsp:txXfrm>
        <a:off x="3118928" y="2199835"/>
        <a:ext cx="1328421" cy="1142004"/>
      </dsp:txXfrm>
    </dsp:sp>
    <dsp:sp modelId="{45F3EDB0-C78B-4B0D-BC53-31B83CA95143}">
      <dsp:nvSpPr>
        <dsp:cNvPr id="0" name=""/>
        <dsp:cNvSpPr/>
      </dsp:nvSpPr>
      <dsp:spPr>
        <a:xfrm>
          <a:off x="4595210" y="2057592"/>
          <a:ext cx="1285047" cy="10593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0C1250-CB43-46DC-9FEA-0E2DE77743C3}">
      <dsp:nvSpPr>
        <dsp:cNvPr id="0" name=""/>
        <dsp:cNvSpPr/>
      </dsp:nvSpPr>
      <dsp:spPr>
        <a:xfrm>
          <a:off x="4707540" y="2164306"/>
          <a:ext cx="1285047" cy="10593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LCD  </a:t>
          </a:r>
        </a:p>
      </dsp:txBody>
      <dsp:txXfrm>
        <a:off x="4738569" y="2195335"/>
        <a:ext cx="1222989" cy="997336"/>
      </dsp:txXfrm>
    </dsp:sp>
    <dsp:sp modelId="{EE8F0C2F-826C-4402-8944-CEB07B7E2EFD}">
      <dsp:nvSpPr>
        <dsp:cNvPr id="0" name=""/>
        <dsp:cNvSpPr/>
      </dsp:nvSpPr>
      <dsp:spPr>
        <a:xfrm>
          <a:off x="6104918" y="2057592"/>
          <a:ext cx="1546081" cy="10701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F505BE-6D1E-4F64-8BCB-BFF6EF5BA0B0}">
      <dsp:nvSpPr>
        <dsp:cNvPr id="0" name=""/>
        <dsp:cNvSpPr/>
      </dsp:nvSpPr>
      <dsp:spPr>
        <a:xfrm>
          <a:off x="6217248" y="2164306"/>
          <a:ext cx="1546081" cy="10701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Keypad</a:t>
          </a:r>
        </a:p>
      </dsp:txBody>
      <dsp:txXfrm>
        <a:off x="6248591" y="2195649"/>
        <a:ext cx="1483395" cy="1007429"/>
      </dsp:txXfrm>
    </dsp:sp>
    <dsp:sp modelId="{4BA98E4D-F642-49D1-9461-234045E000D8}">
      <dsp:nvSpPr>
        <dsp:cNvPr id="0" name=""/>
        <dsp:cNvSpPr/>
      </dsp:nvSpPr>
      <dsp:spPr>
        <a:xfrm>
          <a:off x="7875660" y="2057592"/>
          <a:ext cx="1186073" cy="11259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2D5CCE-8B38-45CC-9521-81D782001743}">
      <dsp:nvSpPr>
        <dsp:cNvPr id="0" name=""/>
        <dsp:cNvSpPr/>
      </dsp:nvSpPr>
      <dsp:spPr>
        <a:xfrm>
          <a:off x="7987990" y="2164306"/>
          <a:ext cx="1186073" cy="1125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24C16 EEPROM</a:t>
          </a:r>
        </a:p>
      </dsp:txBody>
      <dsp:txXfrm>
        <a:off x="8020967" y="2197283"/>
        <a:ext cx="1120119" cy="1059980"/>
      </dsp:txXfrm>
    </dsp:sp>
    <dsp:sp modelId="{341DD36D-75CE-4E6F-9CC2-4F6440377A72}">
      <dsp:nvSpPr>
        <dsp:cNvPr id="0" name=""/>
        <dsp:cNvSpPr/>
      </dsp:nvSpPr>
      <dsp:spPr>
        <a:xfrm>
          <a:off x="9286394" y="2057592"/>
          <a:ext cx="1334979" cy="12538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AC4997-225E-4B93-A798-5107863DD956}">
      <dsp:nvSpPr>
        <dsp:cNvPr id="0" name=""/>
        <dsp:cNvSpPr/>
      </dsp:nvSpPr>
      <dsp:spPr>
        <a:xfrm>
          <a:off x="9398724" y="2164306"/>
          <a:ext cx="1334979" cy="12538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Interrupt (Transformation from UART to LCD) </a:t>
          </a:r>
        </a:p>
      </dsp:txBody>
      <dsp:txXfrm>
        <a:off x="9435448" y="2201030"/>
        <a:ext cx="1261531" cy="11803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E8B000-B029-4E16-9982-C36FB9353190}">
      <dsp:nvSpPr>
        <dsp:cNvPr id="0" name=""/>
        <dsp:cNvSpPr/>
      </dsp:nvSpPr>
      <dsp:spPr>
        <a:xfrm>
          <a:off x="3332" y="301889"/>
          <a:ext cx="1780168" cy="11304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10D81F-73FC-4CB8-A35E-F5816F355A67}">
      <dsp:nvSpPr>
        <dsp:cNvPr id="0" name=""/>
        <dsp:cNvSpPr/>
      </dsp:nvSpPr>
      <dsp:spPr>
        <a:xfrm>
          <a:off x="201129" y="489796"/>
          <a:ext cx="1780168" cy="11304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ADC to operate the temperature sensor (LM35)</a:t>
          </a:r>
        </a:p>
      </dsp:txBody>
      <dsp:txXfrm>
        <a:off x="234237" y="522904"/>
        <a:ext cx="1713952" cy="1064191"/>
      </dsp:txXfrm>
    </dsp:sp>
    <dsp:sp modelId="{A110759B-8B5F-4465-941D-EA67E92A0AC5}">
      <dsp:nvSpPr>
        <dsp:cNvPr id="0" name=""/>
        <dsp:cNvSpPr/>
      </dsp:nvSpPr>
      <dsp:spPr>
        <a:xfrm>
          <a:off x="914427" y="2216844"/>
          <a:ext cx="1780168" cy="11304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01595E-804D-4E19-888F-998648D24540}">
      <dsp:nvSpPr>
        <dsp:cNvPr id="0" name=""/>
        <dsp:cNvSpPr/>
      </dsp:nvSpPr>
      <dsp:spPr>
        <a:xfrm>
          <a:off x="1112223" y="2404751"/>
          <a:ext cx="1780168" cy="11304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Sensor Sensitivity</a:t>
          </a:r>
        </a:p>
      </dsp:txBody>
      <dsp:txXfrm>
        <a:off x="1145331" y="2437859"/>
        <a:ext cx="1713952" cy="1064191"/>
      </dsp:txXfrm>
    </dsp:sp>
    <dsp:sp modelId="{AA4EBE36-AA20-4D41-9E20-2AE6D3F8405C}">
      <dsp:nvSpPr>
        <dsp:cNvPr id="0" name=""/>
        <dsp:cNvSpPr/>
      </dsp:nvSpPr>
      <dsp:spPr>
        <a:xfrm>
          <a:off x="2349567" y="276093"/>
          <a:ext cx="1780168" cy="11304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197D5E-80E6-4FAE-AA8D-39CEF740B82D}">
      <dsp:nvSpPr>
        <dsp:cNvPr id="0" name=""/>
        <dsp:cNvSpPr/>
      </dsp:nvSpPr>
      <dsp:spPr>
        <a:xfrm>
          <a:off x="2547364" y="464000"/>
          <a:ext cx="1780168" cy="11304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ADC resolution and V</a:t>
          </a:r>
          <a:r>
            <a:rPr lang="en-US" sz="1200" kern="1200" baseline="-25000" dirty="0"/>
            <a:t>ref</a:t>
          </a:r>
          <a:endParaRPr lang="en-US" sz="1200" kern="1200" dirty="0"/>
        </a:p>
      </dsp:txBody>
      <dsp:txXfrm>
        <a:off x="2580472" y="497108"/>
        <a:ext cx="1713952" cy="1064191"/>
      </dsp:txXfrm>
    </dsp:sp>
    <dsp:sp modelId="{23F9E18A-CA05-4567-9810-1CDA6D328E2E}">
      <dsp:nvSpPr>
        <dsp:cNvPr id="0" name=""/>
        <dsp:cNvSpPr/>
      </dsp:nvSpPr>
      <dsp:spPr>
        <a:xfrm>
          <a:off x="3819723" y="2216844"/>
          <a:ext cx="1780168" cy="11304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867BE-B132-4BC3-9110-650B1C39AD1D}">
      <dsp:nvSpPr>
        <dsp:cNvPr id="0" name=""/>
        <dsp:cNvSpPr/>
      </dsp:nvSpPr>
      <dsp:spPr>
        <a:xfrm>
          <a:off x="4017520" y="2404751"/>
          <a:ext cx="1780168" cy="11304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Working simultaneously with the system</a:t>
          </a:r>
        </a:p>
      </dsp:txBody>
      <dsp:txXfrm>
        <a:off x="4050628" y="2437859"/>
        <a:ext cx="1713952" cy="1064191"/>
      </dsp:txXfrm>
    </dsp:sp>
    <dsp:sp modelId="{252C34AF-C9B7-4CB2-8E7E-228BF3922C3D}">
      <dsp:nvSpPr>
        <dsp:cNvPr id="0" name=""/>
        <dsp:cNvSpPr/>
      </dsp:nvSpPr>
      <dsp:spPr>
        <a:xfrm>
          <a:off x="4805674" y="276093"/>
          <a:ext cx="1780168" cy="11304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1C396F-66E5-4000-A8CB-63660628848D}">
      <dsp:nvSpPr>
        <dsp:cNvPr id="0" name=""/>
        <dsp:cNvSpPr/>
      </dsp:nvSpPr>
      <dsp:spPr>
        <a:xfrm>
          <a:off x="5003470" y="464000"/>
          <a:ext cx="1780168" cy="11304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RANGE OF OPERATION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(21</a:t>
          </a:r>
          <a:r>
            <a:rPr lang="en-US" sz="1200" b="0" i="0" kern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gg sans"/>
            </a:rPr>
            <a:t>°C</a:t>
          </a:r>
          <a:r>
            <a:rPr lang="en-US" sz="1200" kern="1200" dirty="0"/>
            <a:t>, 28</a:t>
          </a:r>
          <a:r>
            <a:rPr lang="en-US" sz="1200" b="0" i="0" kern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gg sans"/>
            </a:rPr>
            <a:t>°C</a:t>
          </a:r>
          <a:r>
            <a:rPr lang="en-US" sz="1200" kern="1200" dirty="0"/>
            <a:t>, 40</a:t>
          </a:r>
          <a:r>
            <a:rPr lang="en-US" sz="1200" b="0" i="0" kern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gg sans"/>
            </a:rPr>
            <a:t>°C</a:t>
          </a:r>
          <a:r>
            <a:rPr lang="en-US" sz="1200" kern="1200" dirty="0"/>
            <a:t>)</a:t>
          </a:r>
        </a:p>
      </dsp:txBody>
      <dsp:txXfrm>
        <a:off x="5036578" y="497108"/>
        <a:ext cx="1713952" cy="10641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E8B000-B029-4E16-9982-C36FB9353190}">
      <dsp:nvSpPr>
        <dsp:cNvPr id="0" name=""/>
        <dsp:cNvSpPr/>
      </dsp:nvSpPr>
      <dsp:spPr>
        <a:xfrm>
          <a:off x="517709" y="59399"/>
          <a:ext cx="2204517" cy="17136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10D81F-73FC-4CB8-A35E-F5816F355A67}">
      <dsp:nvSpPr>
        <dsp:cNvPr id="0" name=""/>
        <dsp:cNvSpPr/>
      </dsp:nvSpPr>
      <dsp:spPr>
        <a:xfrm>
          <a:off x="996298" y="514058"/>
          <a:ext cx="2204517" cy="17136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To operate the servo motor, some preparations need to be done.</a:t>
          </a:r>
        </a:p>
      </dsp:txBody>
      <dsp:txXfrm>
        <a:off x="1046489" y="564249"/>
        <a:ext cx="2104135" cy="1613260"/>
      </dsp:txXfrm>
    </dsp:sp>
    <dsp:sp modelId="{A110759B-8B5F-4465-941D-EA67E92A0AC5}">
      <dsp:nvSpPr>
        <dsp:cNvPr id="0" name=""/>
        <dsp:cNvSpPr/>
      </dsp:nvSpPr>
      <dsp:spPr>
        <a:xfrm>
          <a:off x="3690473" y="201817"/>
          <a:ext cx="3034446" cy="1428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01595E-804D-4E19-888F-998648D24540}">
      <dsp:nvSpPr>
        <dsp:cNvPr id="0" name=""/>
        <dsp:cNvSpPr/>
      </dsp:nvSpPr>
      <dsp:spPr>
        <a:xfrm>
          <a:off x="4169061" y="656476"/>
          <a:ext cx="3034446" cy="14288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The operation of servo motor depends mainly on the concept of “Pulse Width Modulation” (PWM) which is controlled using TIMER peripheral.</a:t>
          </a:r>
        </a:p>
      </dsp:txBody>
      <dsp:txXfrm>
        <a:off x="4210909" y="698324"/>
        <a:ext cx="2950750" cy="1345110"/>
      </dsp:txXfrm>
    </dsp:sp>
    <dsp:sp modelId="{AA4EBE36-AA20-4D41-9E20-2AE6D3F8405C}">
      <dsp:nvSpPr>
        <dsp:cNvPr id="0" name=""/>
        <dsp:cNvSpPr/>
      </dsp:nvSpPr>
      <dsp:spPr>
        <a:xfrm>
          <a:off x="2628174" y="2271485"/>
          <a:ext cx="2671471" cy="15470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197D5E-80E6-4FAE-AA8D-39CEF740B82D}">
      <dsp:nvSpPr>
        <dsp:cNvPr id="0" name=""/>
        <dsp:cNvSpPr/>
      </dsp:nvSpPr>
      <dsp:spPr>
        <a:xfrm>
          <a:off x="3106763" y="2726144"/>
          <a:ext cx="2671471" cy="15470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Servo Motor used is SG90, which operates with 50Hz and different duty cycles depending on angle required.</a:t>
          </a:r>
        </a:p>
      </dsp:txBody>
      <dsp:txXfrm>
        <a:off x="3152074" y="2771455"/>
        <a:ext cx="2580849" cy="14564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E8B000-B029-4E16-9982-C36FB9353190}">
      <dsp:nvSpPr>
        <dsp:cNvPr id="0" name=""/>
        <dsp:cNvSpPr/>
      </dsp:nvSpPr>
      <dsp:spPr>
        <a:xfrm>
          <a:off x="-69125" y="654561"/>
          <a:ext cx="2766118" cy="17564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10D81F-73FC-4CB8-A35E-F5816F355A67}">
      <dsp:nvSpPr>
        <dsp:cNvPr id="0" name=""/>
        <dsp:cNvSpPr/>
      </dsp:nvSpPr>
      <dsp:spPr>
        <a:xfrm>
          <a:off x="238221" y="946541"/>
          <a:ext cx="2766118" cy="1756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From the requirements of the project is to have two interfaces, UART interface [admin/user] and LCD interface [user].</a:t>
          </a:r>
        </a:p>
      </dsp:txBody>
      <dsp:txXfrm>
        <a:off x="289667" y="997987"/>
        <a:ext cx="2663226" cy="1653593"/>
      </dsp:txXfrm>
    </dsp:sp>
    <dsp:sp modelId="{A110759B-8B5F-4465-941D-EA67E92A0AC5}">
      <dsp:nvSpPr>
        <dsp:cNvPr id="0" name=""/>
        <dsp:cNvSpPr/>
      </dsp:nvSpPr>
      <dsp:spPr>
        <a:xfrm>
          <a:off x="3380811" y="654561"/>
          <a:ext cx="2766118" cy="17564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01595E-804D-4E19-888F-998648D24540}">
      <dsp:nvSpPr>
        <dsp:cNvPr id="0" name=""/>
        <dsp:cNvSpPr/>
      </dsp:nvSpPr>
      <dsp:spPr>
        <a:xfrm>
          <a:off x="3688157" y="946541"/>
          <a:ext cx="2766118" cy="1756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In order to switch between UART and LCD interfaces, an efficient method would be needed.</a:t>
          </a:r>
        </a:p>
      </dsp:txBody>
      <dsp:txXfrm>
        <a:off x="3739603" y="997987"/>
        <a:ext cx="2663226" cy="1653593"/>
      </dsp:txXfrm>
    </dsp:sp>
    <dsp:sp modelId="{AA4EBE36-AA20-4D41-9E20-2AE6D3F8405C}">
      <dsp:nvSpPr>
        <dsp:cNvPr id="0" name=""/>
        <dsp:cNvSpPr/>
      </dsp:nvSpPr>
      <dsp:spPr>
        <a:xfrm>
          <a:off x="6761622" y="654561"/>
          <a:ext cx="2766118" cy="17564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197D5E-80E6-4FAE-AA8D-39CEF740B82D}">
      <dsp:nvSpPr>
        <dsp:cNvPr id="0" name=""/>
        <dsp:cNvSpPr/>
      </dsp:nvSpPr>
      <dsp:spPr>
        <a:xfrm>
          <a:off x="7068968" y="946541"/>
          <a:ext cx="2766118" cy="1756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A solution was found, a push-button would be pushed whenever needed which triggers an external interrupt that switches to LCD mode/interface.</a:t>
          </a:r>
        </a:p>
      </dsp:txBody>
      <dsp:txXfrm>
        <a:off x="7120414" y="997987"/>
        <a:ext cx="2663226" cy="165359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E8B000-B029-4E16-9982-C36FB9353190}">
      <dsp:nvSpPr>
        <dsp:cNvPr id="0" name=""/>
        <dsp:cNvSpPr/>
      </dsp:nvSpPr>
      <dsp:spPr>
        <a:xfrm>
          <a:off x="246367" y="5"/>
          <a:ext cx="2905273" cy="18448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10D81F-73FC-4CB8-A35E-F5816F355A67}">
      <dsp:nvSpPr>
        <dsp:cNvPr id="0" name=""/>
        <dsp:cNvSpPr/>
      </dsp:nvSpPr>
      <dsp:spPr>
        <a:xfrm>
          <a:off x="569175" y="306673"/>
          <a:ext cx="2905273" cy="18448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spc="150" dirty="0">
              <a:solidFill>
                <a:schemeClr val="tx1">
                  <a:lumMod val="95000"/>
                  <a:lumOff val="5000"/>
                </a:schemeClr>
              </a:solidFill>
            </a:rPr>
            <a:t>5 Lamps in The Home</a:t>
          </a:r>
          <a:endParaRPr lang="en-US" sz="1300" kern="1200" dirty="0"/>
        </a:p>
      </dsp:txBody>
      <dsp:txXfrm>
        <a:off x="623209" y="360707"/>
        <a:ext cx="2797205" cy="1736780"/>
      </dsp:txXfrm>
    </dsp:sp>
    <dsp:sp modelId="{A110759B-8B5F-4465-941D-EA67E92A0AC5}">
      <dsp:nvSpPr>
        <dsp:cNvPr id="0" name=""/>
        <dsp:cNvSpPr/>
      </dsp:nvSpPr>
      <dsp:spPr>
        <a:xfrm>
          <a:off x="2490901" y="2313483"/>
          <a:ext cx="2905273" cy="18448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01595E-804D-4E19-888F-998648D24540}">
      <dsp:nvSpPr>
        <dsp:cNvPr id="0" name=""/>
        <dsp:cNvSpPr/>
      </dsp:nvSpPr>
      <dsp:spPr>
        <a:xfrm>
          <a:off x="2813709" y="2620151"/>
          <a:ext cx="2905273" cy="18448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spc="150" dirty="0">
              <a:solidFill>
                <a:schemeClr val="tx1">
                  <a:lumMod val="95000"/>
                  <a:lumOff val="5000"/>
                </a:schemeClr>
              </a:solidFill>
            </a:rPr>
            <a:t>Dimmer lamp Brightness levels (0,25,50,75,100)%</a:t>
          </a:r>
          <a:endParaRPr lang="en-US" sz="1300" kern="1200" dirty="0"/>
        </a:p>
      </dsp:txBody>
      <dsp:txXfrm>
        <a:off x="2867743" y="2674185"/>
        <a:ext cx="2797205" cy="1736780"/>
      </dsp:txXfrm>
    </dsp:sp>
    <dsp:sp modelId="{AA4EBE36-AA20-4D41-9E20-2AE6D3F8405C}">
      <dsp:nvSpPr>
        <dsp:cNvPr id="0" name=""/>
        <dsp:cNvSpPr/>
      </dsp:nvSpPr>
      <dsp:spPr>
        <a:xfrm>
          <a:off x="4177361" y="5"/>
          <a:ext cx="2905273" cy="18448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197D5E-80E6-4FAE-AA8D-39CEF740B82D}">
      <dsp:nvSpPr>
        <dsp:cNvPr id="0" name=""/>
        <dsp:cNvSpPr/>
      </dsp:nvSpPr>
      <dsp:spPr>
        <a:xfrm>
          <a:off x="4500169" y="306673"/>
          <a:ext cx="2905273" cy="18448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spc="150" dirty="0">
              <a:solidFill>
                <a:schemeClr val="tx1">
                  <a:lumMod val="95000"/>
                  <a:lumOff val="5000"/>
                </a:schemeClr>
              </a:solidFill>
            </a:rPr>
            <a:t>Dimmer is a circuit that can control on the current flow to lamp depending on the input voltage “0 – 5V”.</a:t>
          </a:r>
          <a:endParaRPr lang="en-US" sz="1300" kern="1200" dirty="0"/>
        </a:p>
      </dsp:txBody>
      <dsp:txXfrm>
        <a:off x="4554203" y="360707"/>
        <a:ext cx="2797205" cy="17367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4D9F81-7EC2-43F8-8144-B2670B1A27A9}">
      <dsp:nvSpPr>
        <dsp:cNvPr id="0" name=""/>
        <dsp:cNvSpPr/>
      </dsp:nvSpPr>
      <dsp:spPr>
        <a:xfrm>
          <a:off x="2420357" y="1204828"/>
          <a:ext cx="809097" cy="337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835"/>
              </a:lnTo>
              <a:lnTo>
                <a:pt x="809097" y="229835"/>
              </a:lnTo>
              <a:lnTo>
                <a:pt x="809097" y="3372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66D7F9-9866-4E6C-8ABD-85DD6B516D90}">
      <dsp:nvSpPr>
        <dsp:cNvPr id="0" name=""/>
        <dsp:cNvSpPr/>
      </dsp:nvSpPr>
      <dsp:spPr>
        <a:xfrm>
          <a:off x="1525857" y="1204828"/>
          <a:ext cx="894499" cy="337263"/>
        </a:xfrm>
        <a:custGeom>
          <a:avLst/>
          <a:gdLst/>
          <a:ahLst/>
          <a:cxnLst/>
          <a:rect l="0" t="0" r="0" b="0"/>
          <a:pathLst>
            <a:path>
              <a:moveTo>
                <a:pt x="894499" y="0"/>
              </a:moveTo>
              <a:lnTo>
                <a:pt x="894499" y="229835"/>
              </a:lnTo>
              <a:lnTo>
                <a:pt x="0" y="229835"/>
              </a:lnTo>
              <a:lnTo>
                <a:pt x="0" y="3372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96B14F-934F-45C8-9596-C0EE816BB4DD}">
      <dsp:nvSpPr>
        <dsp:cNvPr id="0" name=""/>
        <dsp:cNvSpPr/>
      </dsp:nvSpPr>
      <dsp:spPr>
        <a:xfrm>
          <a:off x="1092986" y="2401"/>
          <a:ext cx="2654742" cy="12024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73A2DF-691B-464C-8E69-68DE66BDA8DD}">
      <dsp:nvSpPr>
        <dsp:cNvPr id="0" name=""/>
        <dsp:cNvSpPr/>
      </dsp:nvSpPr>
      <dsp:spPr>
        <a:xfrm>
          <a:off x="1221835" y="124808"/>
          <a:ext cx="2654742" cy="12024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spc="150" dirty="0">
              <a:solidFill>
                <a:schemeClr val="tx1">
                  <a:lumMod val="95000"/>
                  <a:lumOff val="5000"/>
                </a:schemeClr>
              </a:solidFill>
            </a:rPr>
            <a:t>Password Alarm</a:t>
          </a:r>
          <a:endParaRPr lang="en-US" sz="1700" kern="1200" dirty="0"/>
        </a:p>
      </dsp:txBody>
      <dsp:txXfrm>
        <a:off x="1257053" y="160026"/>
        <a:ext cx="2584306" cy="1131990"/>
      </dsp:txXfrm>
    </dsp:sp>
    <dsp:sp modelId="{4BA98E4D-F642-49D1-9461-234045E000D8}">
      <dsp:nvSpPr>
        <dsp:cNvPr id="0" name=""/>
        <dsp:cNvSpPr/>
      </dsp:nvSpPr>
      <dsp:spPr>
        <a:xfrm>
          <a:off x="845609" y="1542092"/>
          <a:ext cx="1360496" cy="962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2D5CCE-8B38-45CC-9521-81D782001743}">
      <dsp:nvSpPr>
        <dsp:cNvPr id="0" name=""/>
        <dsp:cNvSpPr/>
      </dsp:nvSpPr>
      <dsp:spPr>
        <a:xfrm>
          <a:off x="974458" y="1664499"/>
          <a:ext cx="1360496" cy="962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spc="150" dirty="0">
              <a:solidFill>
                <a:schemeClr val="tx1">
                  <a:lumMod val="95000"/>
                  <a:lumOff val="5000"/>
                </a:schemeClr>
              </a:solidFill>
            </a:rPr>
            <a:t>LAMPS TOGGLE</a:t>
          </a:r>
          <a:endParaRPr lang="en-US" sz="1700" kern="1200" dirty="0"/>
        </a:p>
      </dsp:txBody>
      <dsp:txXfrm>
        <a:off x="1002639" y="1692680"/>
        <a:ext cx="1304134" cy="905807"/>
      </dsp:txXfrm>
    </dsp:sp>
    <dsp:sp modelId="{341DD36D-75CE-4E6F-9CC2-4F6440377A72}">
      <dsp:nvSpPr>
        <dsp:cNvPr id="0" name=""/>
        <dsp:cNvSpPr/>
      </dsp:nvSpPr>
      <dsp:spPr>
        <a:xfrm>
          <a:off x="2463804" y="1542092"/>
          <a:ext cx="1531300" cy="9796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AC4997-225E-4B93-A798-5107863DD956}">
      <dsp:nvSpPr>
        <dsp:cNvPr id="0" name=""/>
        <dsp:cNvSpPr/>
      </dsp:nvSpPr>
      <dsp:spPr>
        <a:xfrm>
          <a:off x="2592654" y="1664499"/>
          <a:ext cx="1531300" cy="9796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spc="150" dirty="0">
              <a:solidFill>
                <a:schemeClr val="tx1">
                  <a:lumMod val="95000"/>
                  <a:lumOff val="5000"/>
                </a:schemeClr>
              </a:solidFill>
            </a:rPr>
            <a:t>BUZZER</a:t>
          </a:r>
          <a:endParaRPr lang="en-US" sz="1700" kern="1200" dirty="0"/>
        </a:p>
      </dsp:txBody>
      <dsp:txXfrm>
        <a:off x="2621348" y="1693193"/>
        <a:ext cx="1473912" cy="9223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4D9F81-7EC2-43F8-8144-B2670B1A27A9}">
      <dsp:nvSpPr>
        <dsp:cNvPr id="0" name=""/>
        <dsp:cNvSpPr/>
      </dsp:nvSpPr>
      <dsp:spPr>
        <a:xfrm>
          <a:off x="2422055" y="1171333"/>
          <a:ext cx="787765" cy="3283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775"/>
              </a:lnTo>
              <a:lnTo>
                <a:pt x="787765" y="223775"/>
              </a:lnTo>
              <a:lnTo>
                <a:pt x="787765" y="3283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66D7F9-9866-4E6C-8ABD-85DD6B516D90}">
      <dsp:nvSpPr>
        <dsp:cNvPr id="0" name=""/>
        <dsp:cNvSpPr/>
      </dsp:nvSpPr>
      <dsp:spPr>
        <a:xfrm>
          <a:off x="1551139" y="1171333"/>
          <a:ext cx="870916" cy="328371"/>
        </a:xfrm>
        <a:custGeom>
          <a:avLst/>
          <a:gdLst/>
          <a:ahLst/>
          <a:cxnLst/>
          <a:rect l="0" t="0" r="0" b="0"/>
          <a:pathLst>
            <a:path>
              <a:moveTo>
                <a:pt x="870916" y="0"/>
              </a:moveTo>
              <a:lnTo>
                <a:pt x="870916" y="223775"/>
              </a:lnTo>
              <a:lnTo>
                <a:pt x="0" y="223775"/>
              </a:lnTo>
              <a:lnTo>
                <a:pt x="0" y="3283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96B14F-934F-45C8-9596-C0EE816BB4DD}">
      <dsp:nvSpPr>
        <dsp:cNvPr id="0" name=""/>
        <dsp:cNvSpPr/>
      </dsp:nvSpPr>
      <dsp:spPr>
        <a:xfrm>
          <a:off x="1129681" y="608"/>
          <a:ext cx="2584749" cy="11707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73A2DF-691B-464C-8E69-68DE66BDA8DD}">
      <dsp:nvSpPr>
        <dsp:cNvPr id="0" name=""/>
        <dsp:cNvSpPr/>
      </dsp:nvSpPr>
      <dsp:spPr>
        <a:xfrm>
          <a:off x="1255133" y="119788"/>
          <a:ext cx="2584749" cy="11707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spc="150" dirty="0">
              <a:solidFill>
                <a:schemeClr val="tx1">
                  <a:lumMod val="95000"/>
                  <a:lumOff val="5000"/>
                </a:schemeClr>
              </a:solidFill>
            </a:rPr>
            <a:t>AC Alarm</a:t>
          </a:r>
          <a:endParaRPr lang="en-US" sz="1700" kern="1200" dirty="0"/>
        </a:p>
      </dsp:txBody>
      <dsp:txXfrm>
        <a:off x="1289422" y="154077"/>
        <a:ext cx="2516171" cy="1102146"/>
      </dsp:txXfrm>
    </dsp:sp>
    <dsp:sp modelId="{4BA98E4D-F642-49D1-9461-234045E000D8}">
      <dsp:nvSpPr>
        <dsp:cNvPr id="0" name=""/>
        <dsp:cNvSpPr/>
      </dsp:nvSpPr>
      <dsp:spPr>
        <a:xfrm>
          <a:off x="888826" y="1499704"/>
          <a:ext cx="1324626" cy="10065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2D5CCE-8B38-45CC-9521-81D782001743}">
      <dsp:nvSpPr>
        <dsp:cNvPr id="0" name=""/>
        <dsp:cNvSpPr/>
      </dsp:nvSpPr>
      <dsp:spPr>
        <a:xfrm>
          <a:off x="1014278" y="1618884"/>
          <a:ext cx="1324626" cy="10065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spc="150" dirty="0">
              <a:solidFill>
                <a:schemeClr val="tx1">
                  <a:lumMod val="95000"/>
                  <a:lumOff val="5000"/>
                </a:schemeClr>
              </a:solidFill>
            </a:rPr>
            <a:t>AC LAMP IS ON</a:t>
          </a:r>
          <a:endParaRPr lang="en-US" sz="1700" kern="1200" dirty="0"/>
        </a:p>
      </dsp:txBody>
      <dsp:txXfrm>
        <a:off x="1043760" y="1648366"/>
        <a:ext cx="1265662" cy="947612"/>
      </dsp:txXfrm>
    </dsp:sp>
    <dsp:sp modelId="{341DD36D-75CE-4E6F-9CC2-4F6440377A72}">
      <dsp:nvSpPr>
        <dsp:cNvPr id="0" name=""/>
        <dsp:cNvSpPr/>
      </dsp:nvSpPr>
      <dsp:spPr>
        <a:xfrm>
          <a:off x="2464357" y="1499704"/>
          <a:ext cx="1490927" cy="1027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AC4997-225E-4B93-A798-5107863DD956}">
      <dsp:nvSpPr>
        <dsp:cNvPr id="0" name=""/>
        <dsp:cNvSpPr/>
      </dsp:nvSpPr>
      <dsp:spPr>
        <a:xfrm>
          <a:off x="2589810" y="1618884"/>
          <a:ext cx="1490927" cy="1027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spc="150" dirty="0">
              <a:solidFill>
                <a:schemeClr val="tx1">
                  <a:lumMod val="95000"/>
                  <a:lumOff val="5000"/>
                </a:schemeClr>
              </a:solidFill>
            </a:rPr>
            <a:t>BUZZER</a:t>
          </a:r>
          <a:endParaRPr lang="en-US" sz="1700" kern="1200" dirty="0"/>
        </a:p>
      </dsp:txBody>
      <dsp:txXfrm>
        <a:off x="2619893" y="1648967"/>
        <a:ext cx="1430761" cy="9669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2/11/2023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14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627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06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2/11/2023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3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79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2/11/2023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03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2/11/2023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47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2/11/2023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571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2/11/2023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027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2/11/2023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93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76" r:id="rId4"/>
    <p:sldLayoutId id="2147483677" r:id="rId5"/>
    <p:sldLayoutId id="2147483682" r:id="rId6"/>
    <p:sldLayoutId id="2147483678" r:id="rId7"/>
    <p:sldLayoutId id="2147483679" r:id="rId8"/>
    <p:sldLayoutId id="2147483680" r:id="rId9"/>
    <p:sldLayoutId id="2147483681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0.jpe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Layout" Target="../diagrams/layout9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17" Type="http://schemas.openxmlformats.org/officeDocument/2006/relationships/image" Target="../media/image11.png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12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12.xml"/><Relationship Id="rId7" Type="http://schemas.openxmlformats.org/officeDocument/2006/relationships/image" Target="../media/image13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9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6" name="Rectangle 4145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8" name="Rectangle 4147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50" name="Rectangle 4149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2" name="Rectangle 4151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4" name="Rectangle 4153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DF15A7-6D66-9C19-818C-D92A37020701}"/>
              </a:ext>
            </a:extLst>
          </p:cNvPr>
          <p:cNvSpPr txBox="1"/>
          <p:nvPr/>
        </p:nvSpPr>
        <p:spPr>
          <a:xfrm>
            <a:off x="1535371" y="1044054"/>
            <a:ext cx="10013709" cy="1030360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3600" spc="150" dirty="0">
                <a:solidFill>
                  <a:schemeClr val="bg1"/>
                </a:solidFill>
              </a:rPr>
              <a:t>Maadi 505 – Smart Home Project</a:t>
            </a:r>
          </a:p>
        </p:txBody>
      </p:sp>
      <p:sp>
        <p:nvSpPr>
          <p:cNvPr id="4156" name="Rectangle 4155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8" name="Rectangle 4157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21" name="TextBox 2">
            <a:extLst>
              <a:ext uri="{FF2B5EF4-FFF2-40B4-BE49-F238E27FC236}">
                <a16:creationId xmlns:a16="http://schemas.microsoft.com/office/drawing/2014/main" id="{E2FDC147-2E9F-4239-21E3-3268BCDEE6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0495017"/>
              </p:ext>
            </p:extLst>
          </p:nvPr>
        </p:nvGraphicFramePr>
        <p:xfrm>
          <a:off x="1290320" y="2631440"/>
          <a:ext cx="10688319" cy="3870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6">
            <a:extLst>
              <a:ext uri="{FF2B5EF4-FFF2-40B4-BE49-F238E27FC236}">
                <a16:creationId xmlns:a16="http://schemas.microsoft.com/office/drawing/2014/main" id="{7F74D5CE-BE4E-5EF2-CCC2-D15316F03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93599" y="3307991"/>
            <a:ext cx="3697301" cy="1506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588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6" name="Rectangle 4145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8" name="Rectangle 4147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50" name="Rectangle 4149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2" name="Rectangle 4151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4" name="Rectangle 4153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DF15A7-6D66-9C19-818C-D92A37020701}"/>
              </a:ext>
            </a:extLst>
          </p:cNvPr>
          <p:cNvSpPr txBox="1"/>
          <p:nvPr/>
        </p:nvSpPr>
        <p:spPr>
          <a:xfrm>
            <a:off x="1535371" y="1044054"/>
            <a:ext cx="10013709" cy="1030360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spc="15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Lamps and Dimmer Circuit</a:t>
            </a:r>
          </a:p>
        </p:txBody>
      </p:sp>
      <p:sp>
        <p:nvSpPr>
          <p:cNvPr id="4156" name="Rectangle 4155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8" name="Rectangle 4157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21" name="TextBox 2">
            <a:extLst>
              <a:ext uri="{FF2B5EF4-FFF2-40B4-BE49-F238E27FC236}">
                <a16:creationId xmlns:a16="http://schemas.microsoft.com/office/drawing/2014/main" id="{E2FDC147-2E9F-4239-21E3-3268BCDEE6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2222504"/>
              </p:ext>
            </p:extLst>
          </p:nvPr>
        </p:nvGraphicFramePr>
        <p:xfrm>
          <a:off x="1219200" y="2300161"/>
          <a:ext cx="10329863" cy="4557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BELL 01486 40 watt ES-E27mm Classic Rustic GLS Light Bulb">
            <a:extLst>
              <a:ext uri="{FF2B5EF4-FFF2-40B4-BE49-F238E27FC236}">
                <a16:creationId xmlns:a16="http://schemas.microsoft.com/office/drawing/2014/main" id="{A686FFA5-EB85-C8AA-948F-EA8EA6852F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9" t="-1396" r="2963" b="-2520"/>
          <a:stretch/>
        </p:blipFill>
        <p:spPr bwMode="auto">
          <a:xfrm>
            <a:off x="9101038" y="2635095"/>
            <a:ext cx="2448025" cy="264658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  <a:reflection blurRad="6350" stA="50000" endA="300" endPos="55500" dist="50800" dir="5400000" sy="-100000" algn="bl" rotWithShape="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957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6" name="Rectangle 4145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8" name="Rectangle 4147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50" name="Rectangle 4149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2" name="Rectangle 4151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4" name="Rectangle 4153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DF15A7-6D66-9C19-818C-D92A37020701}"/>
              </a:ext>
            </a:extLst>
          </p:cNvPr>
          <p:cNvSpPr txBox="1"/>
          <p:nvPr/>
        </p:nvSpPr>
        <p:spPr>
          <a:xfrm>
            <a:off x="1535371" y="1044054"/>
            <a:ext cx="10013709" cy="1030360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spc="15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Alarm</a:t>
            </a:r>
          </a:p>
        </p:txBody>
      </p:sp>
      <p:sp>
        <p:nvSpPr>
          <p:cNvPr id="4156" name="Rectangle 4155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8" name="Rectangle 4157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21" name="TextBox 2">
            <a:extLst>
              <a:ext uri="{FF2B5EF4-FFF2-40B4-BE49-F238E27FC236}">
                <a16:creationId xmlns:a16="http://schemas.microsoft.com/office/drawing/2014/main" id="{E2FDC147-2E9F-4239-21E3-3268BCDEE6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1937706"/>
              </p:ext>
            </p:extLst>
          </p:nvPr>
        </p:nvGraphicFramePr>
        <p:xfrm>
          <a:off x="1219200" y="2300161"/>
          <a:ext cx="10329863" cy="4557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TextBox 4">
            <a:extLst>
              <a:ext uri="{FF2B5EF4-FFF2-40B4-BE49-F238E27FC236}">
                <a16:creationId xmlns:a16="http://schemas.microsoft.com/office/drawing/2014/main" id="{BA9EE860-297C-B0CF-D0FB-2C5474A96C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6081522"/>
              </p:ext>
            </p:extLst>
          </p:nvPr>
        </p:nvGraphicFramePr>
        <p:xfrm>
          <a:off x="503382" y="2916017"/>
          <a:ext cx="4969564" cy="26465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5" name="TextBox 4">
            <a:extLst>
              <a:ext uri="{FF2B5EF4-FFF2-40B4-BE49-F238E27FC236}">
                <a16:creationId xmlns:a16="http://schemas.microsoft.com/office/drawing/2014/main" id="{DA559A44-A0E8-44F9-4FB3-7376CEC65C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8392626"/>
              </p:ext>
            </p:extLst>
          </p:nvPr>
        </p:nvGraphicFramePr>
        <p:xfrm>
          <a:off x="4234274" y="2916019"/>
          <a:ext cx="4969564" cy="26465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34308520-CDF2-C840-48BE-F3A9329C074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029" y="2971823"/>
            <a:ext cx="2646589" cy="264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004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6" name="Rectangle 4145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8" name="Rectangle 4147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50" name="Rectangle 4149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2" name="Rectangle 4151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4" name="Rectangle 4153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DF15A7-6D66-9C19-818C-D92A37020701}"/>
              </a:ext>
            </a:extLst>
          </p:cNvPr>
          <p:cNvSpPr txBox="1"/>
          <p:nvPr/>
        </p:nvSpPr>
        <p:spPr>
          <a:xfrm>
            <a:off x="1535371" y="1044054"/>
            <a:ext cx="10013709" cy="1030360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spc="15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LCD &amp; Keypad</a:t>
            </a:r>
          </a:p>
        </p:txBody>
      </p:sp>
      <p:sp>
        <p:nvSpPr>
          <p:cNvPr id="4156" name="Rectangle 4155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8" name="Rectangle 4157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21" name="TextBox 2">
            <a:extLst>
              <a:ext uri="{FF2B5EF4-FFF2-40B4-BE49-F238E27FC236}">
                <a16:creationId xmlns:a16="http://schemas.microsoft.com/office/drawing/2014/main" id="{E2FDC147-2E9F-4239-21E3-3268BCDEE6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7863924"/>
              </p:ext>
            </p:extLst>
          </p:nvPr>
        </p:nvGraphicFramePr>
        <p:xfrm>
          <a:off x="1713976" y="2887824"/>
          <a:ext cx="9835087" cy="3357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4170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6" name="Rectangle 4145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8" name="Rectangle 4147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50" name="Rectangle 4149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2" name="Rectangle 4151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4" name="Rectangle 4153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DF15A7-6D66-9C19-818C-D92A37020701}"/>
              </a:ext>
            </a:extLst>
          </p:cNvPr>
          <p:cNvSpPr txBox="1"/>
          <p:nvPr/>
        </p:nvSpPr>
        <p:spPr>
          <a:xfrm>
            <a:off x="1535371" y="1044054"/>
            <a:ext cx="10013709" cy="1030360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spc="15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USART</a:t>
            </a:r>
          </a:p>
        </p:txBody>
      </p:sp>
      <p:sp>
        <p:nvSpPr>
          <p:cNvPr id="4156" name="Rectangle 4155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8" name="Rectangle 4157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21" name="TextBox 2">
            <a:extLst>
              <a:ext uri="{FF2B5EF4-FFF2-40B4-BE49-F238E27FC236}">
                <a16:creationId xmlns:a16="http://schemas.microsoft.com/office/drawing/2014/main" id="{E2FDC147-2E9F-4239-21E3-3268BCDEE6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00918"/>
              </p:ext>
            </p:extLst>
          </p:nvPr>
        </p:nvGraphicFramePr>
        <p:xfrm>
          <a:off x="1354330" y="2391770"/>
          <a:ext cx="10194734" cy="3853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C0E50B0-64F9-9A9F-7C9F-806D3288E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110" y="3307991"/>
            <a:ext cx="3982421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972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6" name="Rectangle 4145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8" name="Rectangle 4147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50" name="Rectangle 4149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2" name="Rectangle 4151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4" name="Rectangle 4153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DF15A7-6D66-9C19-818C-D92A37020701}"/>
              </a:ext>
            </a:extLst>
          </p:cNvPr>
          <p:cNvSpPr txBox="1"/>
          <p:nvPr/>
        </p:nvSpPr>
        <p:spPr>
          <a:xfrm>
            <a:off x="1535371" y="1044054"/>
            <a:ext cx="10013709" cy="1030360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spc="15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EEPROM</a:t>
            </a:r>
          </a:p>
        </p:txBody>
      </p:sp>
      <p:sp>
        <p:nvSpPr>
          <p:cNvPr id="4156" name="Rectangle 4155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8" name="Rectangle 4157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21" name="TextBox 2">
            <a:extLst>
              <a:ext uri="{FF2B5EF4-FFF2-40B4-BE49-F238E27FC236}">
                <a16:creationId xmlns:a16="http://schemas.microsoft.com/office/drawing/2014/main" id="{E2FDC147-2E9F-4239-21E3-3268BCDEE6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13406"/>
              </p:ext>
            </p:extLst>
          </p:nvPr>
        </p:nvGraphicFramePr>
        <p:xfrm>
          <a:off x="1102777" y="2300161"/>
          <a:ext cx="10959351" cy="43630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A76A169-BAB0-A66C-2739-43A2673268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87123" y="2270715"/>
            <a:ext cx="2904876" cy="4592732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5EE88A1-D45F-5235-E036-5A1E3B4BF1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8608" y="4138418"/>
            <a:ext cx="4968644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817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ctangle 252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9" name="Rectangle 258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6" name="Picture 235" descr="CPU with binary numbers and blueprint">
            <a:extLst>
              <a:ext uri="{FF2B5EF4-FFF2-40B4-BE49-F238E27FC236}">
                <a16:creationId xmlns:a16="http://schemas.microsoft.com/office/drawing/2014/main" id="{74F6036C-6EE0-B166-0D1E-84BC3BA9A2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-2"/>
            <a:ext cx="12191980" cy="6858002"/>
          </a:xfrm>
          <a:prstGeom prst="rect">
            <a:avLst/>
          </a:prstGeom>
        </p:spPr>
      </p:pic>
      <p:sp>
        <p:nvSpPr>
          <p:cNvPr id="261" name="Rectangle 260">
            <a:extLst>
              <a:ext uri="{FF2B5EF4-FFF2-40B4-BE49-F238E27FC236}">
                <a16:creationId xmlns:a16="http://schemas.microsoft.com/office/drawing/2014/main" id="{7ED93057-B056-4D1D-B0DA-F1619DAAF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78251F-9F4B-5BF4-1F90-061BD984BDCE}"/>
              </a:ext>
            </a:extLst>
          </p:cNvPr>
          <p:cNvSpPr txBox="1"/>
          <p:nvPr/>
        </p:nvSpPr>
        <p:spPr>
          <a:xfrm>
            <a:off x="1635103" y="1064632"/>
            <a:ext cx="4797502" cy="1646763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cap="all" spc="15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SIMULATION Time</a:t>
            </a: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F5B41592-BC5E-4AE2-8CA7-91C73FD8F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CB574A3D-9991-4D4A-91DF-0D0DE47DB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28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ctangle 252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9" name="Rectangle 258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7ED93057-B056-4D1D-B0DA-F1619DAAF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78251F-9F4B-5BF4-1F90-061BD984BDCE}"/>
              </a:ext>
            </a:extLst>
          </p:cNvPr>
          <p:cNvSpPr txBox="1"/>
          <p:nvPr/>
        </p:nvSpPr>
        <p:spPr>
          <a:xfrm>
            <a:off x="1635103" y="1064632"/>
            <a:ext cx="4797502" cy="1646763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cap="all" spc="15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F5B41592-BC5E-4AE2-8CA7-91C73FD8F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CB574A3D-9991-4D4A-91DF-0D0DE47DB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19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 143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68" name="Rectangle 147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9" name="Rectangle 149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8" name="Picture 107" descr="Top view of cubes connected with black lines">
            <a:extLst>
              <a:ext uri="{FF2B5EF4-FFF2-40B4-BE49-F238E27FC236}">
                <a16:creationId xmlns:a16="http://schemas.microsoft.com/office/drawing/2014/main" id="{475B1AFF-D5F1-DE63-01FB-76E029514E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21" b="10279"/>
          <a:stretch/>
        </p:blipFill>
        <p:spPr>
          <a:xfrm>
            <a:off x="20" y="-2"/>
            <a:ext cx="12191980" cy="6858002"/>
          </a:xfrm>
          <a:prstGeom prst="rect">
            <a:avLst/>
          </a:prstGeom>
        </p:spPr>
      </p:pic>
      <p:sp>
        <p:nvSpPr>
          <p:cNvPr id="170" name="Rectangle 151">
            <a:extLst>
              <a:ext uri="{FF2B5EF4-FFF2-40B4-BE49-F238E27FC236}">
                <a16:creationId xmlns:a16="http://schemas.microsoft.com/office/drawing/2014/main" id="{7ED93057-B056-4D1D-B0DA-F1619DAAF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78251F-9F4B-5BF4-1F90-061BD984BDCE}"/>
              </a:ext>
            </a:extLst>
          </p:cNvPr>
          <p:cNvSpPr txBox="1"/>
          <p:nvPr/>
        </p:nvSpPr>
        <p:spPr>
          <a:xfrm>
            <a:off x="1635103" y="1064632"/>
            <a:ext cx="4797502" cy="1646763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cap="all" spc="15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Flowchart</a:t>
            </a:r>
          </a:p>
        </p:txBody>
      </p:sp>
      <p:sp>
        <p:nvSpPr>
          <p:cNvPr id="171" name="Rectangle 153">
            <a:extLst>
              <a:ext uri="{FF2B5EF4-FFF2-40B4-BE49-F238E27FC236}">
                <a16:creationId xmlns:a16="http://schemas.microsoft.com/office/drawing/2014/main" id="{F5B41592-BC5E-4AE2-8CA7-91C73FD8F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55">
            <a:extLst>
              <a:ext uri="{FF2B5EF4-FFF2-40B4-BE49-F238E27FC236}">
                <a16:creationId xmlns:a16="http://schemas.microsoft.com/office/drawing/2014/main" id="{CB574A3D-9991-4D4A-91DF-0D0DE47DB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47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B542DAB1-232A-C679-D7F1-76F545CB4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5943" y="39119"/>
            <a:ext cx="93547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983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Rectangle 221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8" name="Rectangle 227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" name="Picture 204" descr="Electronic circuit board">
            <a:extLst>
              <a:ext uri="{FF2B5EF4-FFF2-40B4-BE49-F238E27FC236}">
                <a16:creationId xmlns:a16="http://schemas.microsoft.com/office/drawing/2014/main" id="{8E979B8C-03CD-9653-F8F9-E3BE0D0650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-2"/>
            <a:ext cx="12191980" cy="6858002"/>
          </a:xfrm>
          <a:prstGeom prst="rect">
            <a:avLst/>
          </a:prstGeom>
        </p:spPr>
      </p:pic>
      <p:sp>
        <p:nvSpPr>
          <p:cNvPr id="230" name="Rectangle 229">
            <a:extLst>
              <a:ext uri="{FF2B5EF4-FFF2-40B4-BE49-F238E27FC236}">
                <a16:creationId xmlns:a16="http://schemas.microsoft.com/office/drawing/2014/main" id="{7ED93057-B056-4D1D-B0DA-F1619DAAF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78251F-9F4B-5BF4-1F90-061BD984BDCE}"/>
              </a:ext>
            </a:extLst>
          </p:cNvPr>
          <p:cNvSpPr txBox="1"/>
          <p:nvPr/>
        </p:nvSpPr>
        <p:spPr>
          <a:xfrm>
            <a:off x="1635103" y="1064632"/>
            <a:ext cx="4797502" cy="1646763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cap="all" spc="15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SCHEMATICS &amp; CONNECTIONS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F5B41592-BC5E-4AE2-8CA7-91C73FD8F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CB574A3D-9991-4D4A-91DF-0D0DE47DB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95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D9B77079-6FE9-484B-5E63-0A9A5F762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4" y="294789"/>
            <a:ext cx="10525125" cy="620481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6423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6" name="Rectangle 4145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8" name="Rectangle 4147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50" name="Rectangle 4149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2" name="Rectangle 4151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4" name="Rectangle 4153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DF15A7-6D66-9C19-818C-D92A37020701}"/>
              </a:ext>
            </a:extLst>
          </p:cNvPr>
          <p:cNvSpPr txBox="1"/>
          <p:nvPr/>
        </p:nvSpPr>
        <p:spPr>
          <a:xfrm>
            <a:off x="1535371" y="1044054"/>
            <a:ext cx="10013709" cy="1030360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spc="15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Peripherals Used</a:t>
            </a:r>
          </a:p>
        </p:txBody>
      </p:sp>
      <p:sp>
        <p:nvSpPr>
          <p:cNvPr id="4156" name="Rectangle 4155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8" name="Rectangle 4157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extBox 4">
            <a:extLst>
              <a:ext uri="{FF2B5EF4-FFF2-40B4-BE49-F238E27FC236}">
                <a16:creationId xmlns:a16="http://schemas.microsoft.com/office/drawing/2014/main" id="{272376F3-68EA-EDDC-AE6D-53664C9BA4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8150532"/>
              </p:ext>
            </p:extLst>
          </p:nvPr>
        </p:nvGraphicFramePr>
        <p:xfrm>
          <a:off x="1173438" y="2780358"/>
          <a:ext cx="10737574" cy="4133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92BD334-A507-1A55-FB71-1C2391BB3C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5151" y="2244357"/>
            <a:ext cx="2242404" cy="223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921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6" name="Rectangle 4145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8" name="Rectangle 4147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50" name="Rectangle 4149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2" name="Rectangle 4151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4" name="Rectangle 4153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DF15A7-6D66-9C19-818C-D92A37020701}"/>
              </a:ext>
            </a:extLst>
          </p:cNvPr>
          <p:cNvSpPr txBox="1"/>
          <p:nvPr/>
        </p:nvSpPr>
        <p:spPr>
          <a:xfrm>
            <a:off x="1535371" y="1044054"/>
            <a:ext cx="10013709" cy="1030360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3600" spc="150" dirty="0">
                <a:solidFill>
                  <a:schemeClr val="bg1"/>
                </a:solidFill>
              </a:rPr>
              <a:t>Temperature sensor and DC Motor</a:t>
            </a:r>
          </a:p>
        </p:txBody>
      </p:sp>
      <p:sp>
        <p:nvSpPr>
          <p:cNvPr id="4156" name="Rectangle 4155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8" name="Rectangle 4157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21" name="TextBox 2">
            <a:extLst>
              <a:ext uri="{FF2B5EF4-FFF2-40B4-BE49-F238E27FC236}">
                <a16:creationId xmlns:a16="http://schemas.microsoft.com/office/drawing/2014/main" id="{E2FDC147-2E9F-4239-21E3-3268BCDEE6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4869101"/>
              </p:ext>
            </p:extLst>
          </p:nvPr>
        </p:nvGraphicFramePr>
        <p:xfrm>
          <a:off x="1290320" y="2631440"/>
          <a:ext cx="10688319" cy="3870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10">
            <a:extLst>
              <a:ext uri="{FF2B5EF4-FFF2-40B4-BE49-F238E27FC236}">
                <a16:creationId xmlns:a16="http://schemas.microsoft.com/office/drawing/2014/main" id="{F2E06B33-A7FF-0F31-E131-5F8B253AF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824" y="3218996"/>
            <a:ext cx="3836703" cy="255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432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6" name="Rectangle 4145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8" name="Rectangle 4147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50" name="Rectangle 4149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2" name="Rectangle 4151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4" name="Rectangle 4153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DF15A7-6D66-9C19-818C-D92A37020701}"/>
              </a:ext>
            </a:extLst>
          </p:cNvPr>
          <p:cNvSpPr txBox="1"/>
          <p:nvPr/>
        </p:nvSpPr>
        <p:spPr>
          <a:xfrm>
            <a:off x="1535371" y="1044054"/>
            <a:ext cx="10013709" cy="1030360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3600" spc="150" dirty="0">
                <a:solidFill>
                  <a:schemeClr val="bg1"/>
                </a:solidFill>
              </a:rPr>
              <a:t>Servo Motor (Door Control)</a:t>
            </a:r>
          </a:p>
        </p:txBody>
      </p:sp>
      <p:sp>
        <p:nvSpPr>
          <p:cNvPr id="4156" name="Rectangle 4155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8" name="Rectangle 4157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21" name="TextBox 2">
            <a:extLst>
              <a:ext uri="{FF2B5EF4-FFF2-40B4-BE49-F238E27FC236}">
                <a16:creationId xmlns:a16="http://schemas.microsoft.com/office/drawing/2014/main" id="{E2FDC147-2E9F-4239-21E3-3268BCDEE6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4687552"/>
              </p:ext>
            </p:extLst>
          </p:nvPr>
        </p:nvGraphicFramePr>
        <p:xfrm>
          <a:off x="1242571" y="2407673"/>
          <a:ext cx="10306510" cy="427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10">
            <a:extLst>
              <a:ext uri="{FF2B5EF4-FFF2-40B4-BE49-F238E27FC236}">
                <a16:creationId xmlns:a16="http://schemas.microsoft.com/office/drawing/2014/main" id="{4C46CFEA-36B3-AA40-C4B6-6A1890D75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773839" y="3555967"/>
            <a:ext cx="3096701" cy="255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928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6" name="Rectangle 4145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8" name="Rectangle 4147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50" name="Rectangle 4149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2" name="Rectangle 4151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4" name="Rectangle 4153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DF15A7-6D66-9C19-818C-D92A37020701}"/>
              </a:ext>
            </a:extLst>
          </p:cNvPr>
          <p:cNvSpPr txBox="1"/>
          <p:nvPr/>
        </p:nvSpPr>
        <p:spPr>
          <a:xfrm>
            <a:off x="1535371" y="1044054"/>
            <a:ext cx="10013709" cy="1030360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spc="15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Interrupt</a:t>
            </a:r>
          </a:p>
        </p:txBody>
      </p:sp>
      <p:sp>
        <p:nvSpPr>
          <p:cNvPr id="4156" name="Rectangle 4155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8" name="Rectangle 4157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21" name="TextBox 2">
            <a:extLst>
              <a:ext uri="{FF2B5EF4-FFF2-40B4-BE49-F238E27FC236}">
                <a16:creationId xmlns:a16="http://schemas.microsoft.com/office/drawing/2014/main" id="{E2FDC147-2E9F-4239-21E3-3268BCDEE6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2878410"/>
              </p:ext>
            </p:extLst>
          </p:nvPr>
        </p:nvGraphicFramePr>
        <p:xfrm>
          <a:off x="1713993" y="2815315"/>
          <a:ext cx="9835087" cy="3357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7646553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DarkSeedLeftStep">
      <a:dk1>
        <a:srgbClr val="000000"/>
      </a:dk1>
      <a:lt1>
        <a:srgbClr val="FFFFFF"/>
      </a:lt1>
      <a:dk2>
        <a:srgbClr val="1C2732"/>
      </a:dk2>
      <a:lt2>
        <a:srgbClr val="F1F3F0"/>
      </a:lt2>
      <a:accent1>
        <a:srgbClr val="A24DC3"/>
      </a:accent1>
      <a:accent2>
        <a:srgbClr val="623FB3"/>
      </a:accent2>
      <a:accent3>
        <a:srgbClr val="4D5AC3"/>
      </a:accent3>
      <a:accent4>
        <a:srgbClr val="3B7AB1"/>
      </a:accent4>
      <a:accent5>
        <a:srgbClr val="4DBDC3"/>
      </a:accent5>
      <a:accent6>
        <a:srgbClr val="3BB186"/>
      </a:accent6>
      <a:hlink>
        <a:srgbClr val="3A96AF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409</Words>
  <Application>Microsoft Office PowerPoint</Application>
  <PresentationFormat>Widescreen</PresentationFormat>
  <Paragraphs>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Meiryo</vt:lpstr>
      <vt:lpstr>Arial</vt:lpstr>
      <vt:lpstr>Corbel</vt:lpstr>
      <vt:lpstr>gg sans</vt:lpstr>
      <vt:lpstr>ShojiVTI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Shahd Salah</dc:creator>
  <cp:lastModifiedBy>احمد عادل احمد فؤاد عمر معارك</cp:lastModifiedBy>
  <cp:revision>6</cp:revision>
  <dcterms:created xsi:type="dcterms:W3CDTF">2023-02-11T17:58:09Z</dcterms:created>
  <dcterms:modified xsi:type="dcterms:W3CDTF">2023-02-11T23:56:12Z</dcterms:modified>
</cp:coreProperties>
</file>