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cf5e789f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cf5e789f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cf5e789f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cf5e789f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cf5e789f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ccf5e789f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cf5e789f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cf5e789f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cf5e789f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ccf5e789f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cf5e789f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cf5e789f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cf5e789f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cf5e789f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cf5e789f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cf5e789f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cf5e789f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cf5e789f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cf5e789f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cf5e789f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cf5e789f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cf5e789f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cf5e789f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cf5e789f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cf5e789f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cf5e789f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_kx7-x_RhXNyZTgG1bRt3p9tz8FHBhNJ/view" TargetMode="External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5RSSagXV2cMfpzxFYq8ylAoI5f_aoy5p/view" TargetMode="External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HZVaHcdClv5Pgzat4biJgANW08cI62WW/view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CqJqmP5XRvpdox9Y_sBowTL3JyIYwlEi/view" TargetMode="External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Q5z7SxsejObtyxfix7IN9LJ2o2MVVMto/view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PAWN GOATS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Blockchain Pawn Shop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36975" y="4060775"/>
            <a:ext cx="31092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Nick Geigel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Trevor Radomski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Alex Nasca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 title="step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Pawner Requests Loan Balance and Pays Back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6237350" y="1396950"/>
            <a:ext cx="1840500" cy="75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Business Contract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Balance: 8 ETH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Stores: Offer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655975" y="3221400"/>
            <a:ext cx="184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3651750" y="4635200"/>
            <a:ext cx="184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6523100" y="4635200"/>
            <a:ext cx="184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Blockchain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23"/>
          <p:cNvCxnSpPr/>
          <p:nvPr/>
        </p:nvCxnSpPr>
        <p:spPr>
          <a:xfrm flipH="1" rot="10800000">
            <a:off x="3042625" y="941575"/>
            <a:ext cx="10200" cy="24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3"/>
          <p:cNvCxnSpPr/>
          <p:nvPr/>
        </p:nvCxnSpPr>
        <p:spPr>
          <a:xfrm rot="10800000">
            <a:off x="5985163" y="941650"/>
            <a:ext cx="0" cy="31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9" name="Google Shape;199;p23"/>
          <p:cNvSpPr/>
          <p:nvPr/>
        </p:nvSpPr>
        <p:spPr>
          <a:xfrm>
            <a:off x="7554649" y="2196975"/>
            <a:ext cx="523200" cy="70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8077850" y="1950125"/>
            <a:ext cx="9705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Business contract calls function in Transaction Contract.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6318800" y="2946596"/>
            <a:ext cx="1677600" cy="65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Transaction Contract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Balance: 2 ETH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333075" y="1648050"/>
            <a:ext cx="2614200" cy="755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Pawner requests loan balance on website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3402897" y="1608425"/>
            <a:ext cx="2286900" cy="34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3359700" y="1230725"/>
            <a:ext cx="2373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 Call to Get Loan Amount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1144075" y="3857000"/>
            <a:ext cx="1923000" cy="11559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Pawner Wallet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Balance: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100 ETH - interest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" name="Google Shape;206;p23"/>
          <p:cNvCxnSpPr/>
          <p:nvPr/>
        </p:nvCxnSpPr>
        <p:spPr>
          <a:xfrm flipH="1" rot="10800000">
            <a:off x="599050" y="3599100"/>
            <a:ext cx="2327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7" name="Google Shape;207;p23"/>
          <p:cNvSpPr txBox="1"/>
          <p:nvPr/>
        </p:nvSpPr>
        <p:spPr>
          <a:xfrm>
            <a:off x="78000" y="4246100"/>
            <a:ext cx="1494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Outside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6237350" y="3971300"/>
            <a:ext cx="2286900" cy="65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Transaction Contract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Balance: 3 ETH + interest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8077850" y="2920200"/>
            <a:ext cx="9705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Subcontract calculates interest amount at that time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6896000" y="2182450"/>
            <a:ext cx="523200" cy="70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6237350" y="2094400"/>
            <a:ext cx="9108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Transaction Contract returns interest amount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3322779" y="1996775"/>
            <a:ext cx="2286900" cy="341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3387300" y="2271575"/>
            <a:ext cx="2528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 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returns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loan amount plus interest to pawner. 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3205351" y="4172750"/>
            <a:ext cx="2710200" cy="34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3323525" y="3779875"/>
            <a:ext cx="2208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Pawner has 10 minutes to pay the loan + interest calculated in step 2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4" title="step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38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</a:t>
            </a:r>
            <a:r>
              <a:rPr lang="en"/>
              <a:t>Shop Ships Back Item and Pawner Confirms Shipping</a:t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6459025" y="1677875"/>
            <a:ext cx="2373300" cy="93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Business Contract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Balance:  10 ETH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+ interest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Hash created and stored in Transaction Contract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533375" y="1484175"/>
            <a:ext cx="2614200" cy="93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Pawn shop admin submits shipping tracking number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916375" y="4673975"/>
            <a:ext cx="184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3783475" y="4673975"/>
            <a:ext cx="184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6764150" y="4673975"/>
            <a:ext cx="184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Blockchain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p25"/>
          <p:cNvCxnSpPr/>
          <p:nvPr/>
        </p:nvCxnSpPr>
        <p:spPr>
          <a:xfrm rot="10800000">
            <a:off x="3274438" y="1222575"/>
            <a:ext cx="0" cy="31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5"/>
          <p:cNvCxnSpPr/>
          <p:nvPr/>
        </p:nvCxnSpPr>
        <p:spPr>
          <a:xfrm rot="10800000">
            <a:off x="6206838" y="1222575"/>
            <a:ext cx="0" cy="31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3" name="Google Shape;233;p25"/>
          <p:cNvSpPr/>
          <p:nvPr/>
        </p:nvSpPr>
        <p:spPr>
          <a:xfrm>
            <a:off x="6497750" y="3660263"/>
            <a:ext cx="2373300" cy="93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Transaction Contract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Balance: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Stores: tracking hash in order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533375" y="2880550"/>
            <a:ext cx="2614200" cy="755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Pawner confirms shipping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received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on website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3606300" y="1751925"/>
            <a:ext cx="2303400" cy="33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3640475" y="1429825"/>
            <a:ext cx="1983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 call to contract to create hash of shipping ID and store it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3725113" y="2854388"/>
            <a:ext cx="2373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 Call to confirm shipping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3606300" y="2716800"/>
            <a:ext cx="3144900" cy="607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7384075" y="2752113"/>
            <a:ext cx="523200" cy="70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7867250" y="2619875"/>
            <a:ext cx="10680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Transaction Contract sends back stake and loan + interest made 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6" title="step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38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a person pawn an item securely and remain anonymous?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the pawnshop execute this whole pawning processes with zero trust in the pawner?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Deploy the Contract and Fund With </a:t>
            </a:r>
            <a:r>
              <a:rPr lang="en"/>
              <a:t>Ethereum</a:t>
            </a:r>
            <a:r>
              <a:rPr lang="en"/>
              <a:t> 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882525" y="1861950"/>
            <a:ext cx="2373300" cy="93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Deploy Contract on Ganache using Ethers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501600" y="1963950"/>
            <a:ext cx="2140800" cy="6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5888175" y="1861950"/>
            <a:ext cx="2373300" cy="93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Business Contract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Balance: 10 Eth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497875" y="1484175"/>
            <a:ext cx="19083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Send 10 Eth to Business Contract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3838"/>
            <a:ext cx="8839202" cy="361582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4294967295" type="title"/>
          </p:nvPr>
        </p:nvSpPr>
        <p:spPr>
          <a:xfrm>
            <a:off x="311700" y="21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Pawner Requests A Pawn Deal &amp; Pawn Shop Accepts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459025" y="1677875"/>
            <a:ext cx="2373300" cy="93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Business Contract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Balance: 10 ETH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Stores: Offer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533375" y="1340838"/>
            <a:ext cx="2614200" cy="150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Pawner Goes to website and requests a transaction: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Loan Amount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Length of loan and interest rate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824147" y="1765250"/>
            <a:ext cx="2286900" cy="34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783475" y="1484200"/>
            <a:ext cx="2373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 Call to create order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3718954" y="2107575"/>
            <a:ext cx="2286900" cy="341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783475" y="2382375"/>
            <a:ext cx="2528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Contract sends back order ID to check status, updates order in Admin page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916375" y="4673975"/>
            <a:ext cx="184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3783475" y="4673975"/>
            <a:ext cx="184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6764150" y="4673975"/>
            <a:ext cx="184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Blockchain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17"/>
          <p:cNvCxnSpPr/>
          <p:nvPr/>
        </p:nvCxnSpPr>
        <p:spPr>
          <a:xfrm rot="10800000">
            <a:off x="3274438" y="1222575"/>
            <a:ext cx="0" cy="31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/>
          <p:nvPr/>
        </p:nvCxnSpPr>
        <p:spPr>
          <a:xfrm rot="10800000">
            <a:off x="6206838" y="1222575"/>
            <a:ext cx="0" cy="31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4" name="Google Shape;124;p17"/>
          <p:cNvSpPr/>
          <p:nvPr/>
        </p:nvSpPr>
        <p:spPr>
          <a:xfrm>
            <a:off x="7207799" y="2689475"/>
            <a:ext cx="523200" cy="70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698950" y="2601413"/>
            <a:ext cx="11721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subcontract representing this deal is generated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6497750" y="3660238"/>
            <a:ext cx="2373300" cy="93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Transaction Contract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Balance: 0 ETH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Stores: Order info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33375" y="2946825"/>
            <a:ext cx="2614200" cy="755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Pawn Shop Admin Accepts Offer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3725113" y="2854388"/>
            <a:ext cx="2373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 Call to Accept Order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3725125" y="3798500"/>
            <a:ext cx="2286900" cy="341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4008323" y="4038200"/>
            <a:ext cx="20784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Business contract sends back the address of the 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newly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created transaction contract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3824150" y="2716800"/>
            <a:ext cx="2927100" cy="607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533375" y="3799275"/>
            <a:ext cx="2614200" cy="755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Pawner can now see the address they must pay to start the process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 title="step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Pawner Stakes for Shipping 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3941675" y="1571350"/>
            <a:ext cx="2373300" cy="93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Business Contract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Balance: 8 ETH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621000" y="1571350"/>
            <a:ext cx="1278600" cy="14142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Pawner Wallet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Balance 99 ETH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208075" y="4393050"/>
            <a:ext cx="184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Blockchain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3941675" y="3379313"/>
            <a:ext cx="2373300" cy="93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Transaction Contract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Balance: 3 ETH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Loan Amount: 1 ETH (not in contract yet)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9"/>
          <p:cNvSpPr/>
          <p:nvPr/>
        </p:nvSpPr>
        <p:spPr>
          <a:xfrm flipH="1" rot="10799141">
            <a:off x="1153850" y="3324450"/>
            <a:ext cx="2402100" cy="684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1865750" y="3645800"/>
            <a:ext cx="978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1386225" y="3992975"/>
            <a:ext cx="1937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Pawner stakes 1ETH for shipping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4766800" y="2597900"/>
            <a:ext cx="497100" cy="684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338300" y="2571750"/>
            <a:ext cx="1588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Business Contract auto-stakes double the loan amount 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0" title="step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Pawner Ships Item, Shop Confirms Shipping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6237350" y="1396950"/>
            <a:ext cx="1840500" cy="75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Business Contract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Balance: 7 ETH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Stores: Offer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3475635" y="1505500"/>
            <a:ext cx="2286900" cy="34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3458438" y="1127800"/>
            <a:ext cx="2373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 Call to hash and store tracking number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655975" y="3221400"/>
            <a:ext cx="184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3651750" y="4635200"/>
            <a:ext cx="184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6523100" y="4635200"/>
            <a:ext cx="1840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Blockchain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" name="Google Shape;168;p21"/>
          <p:cNvCxnSpPr/>
          <p:nvPr/>
        </p:nvCxnSpPr>
        <p:spPr>
          <a:xfrm flipH="1" rot="10800000">
            <a:off x="3042625" y="941575"/>
            <a:ext cx="10200" cy="24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1"/>
          <p:cNvCxnSpPr/>
          <p:nvPr/>
        </p:nvCxnSpPr>
        <p:spPr>
          <a:xfrm rot="10800000">
            <a:off x="5985163" y="941650"/>
            <a:ext cx="0" cy="31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0" name="Google Shape;170;p21"/>
          <p:cNvSpPr/>
          <p:nvPr/>
        </p:nvSpPr>
        <p:spPr>
          <a:xfrm>
            <a:off x="6895999" y="2219100"/>
            <a:ext cx="523200" cy="70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7477275" y="2233338"/>
            <a:ext cx="11721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Send the Loan Amount to the contract 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318800" y="2946596"/>
            <a:ext cx="1677600" cy="65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Transaction Contract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Balance: 4 ETH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Loan Amount: 1 ETH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386625" y="2383350"/>
            <a:ext cx="2614200" cy="755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Pawn Shop Admin confirms item has arrived and meets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description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386625" y="1464000"/>
            <a:ext cx="2614200" cy="755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Pawner submits shipping tracking number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3501597" y="2334900"/>
            <a:ext cx="2286900" cy="34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3458400" y="1957200"/>
            <a:ext cx="23733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 Call to confirm item received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1572600" y="3857000"/>
            <a:ext cx="1133400" cy="11559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Pawner Wallet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Balance: ~101 ETH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" name="Google Shape;178;p21"/>
          <p:cNvCxnSpPr/>
          <p:nvPr/>
        </p:nvCxnSpPr>
        <p:spPr>
          <a:xfrm flipH="1" rot="10800000">
            <a:off x="599050" y="3599100"/>
            <a:ext cx="2327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9" name="Google Shape;179;p21"/>
          <p:cNvSpPr txBox="1"/>
          <p:nvPr/>
        </p:nvSpPr>
        <p:spPr>
          <a:xfrm>
            <a:off x="-40525" y="4246100"/>
            <a:ext cx="14946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Outside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6318800" y="3912671"/>
            <a:ext cx="1677600" cy="65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Transaction Contract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Balance: 2 ETH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Loan Amount: 1 ETH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3042625" y="4128550"/>
            <a:ext cx="2803500" cy="341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3473210" y="3606288"/>
            <a:ext cx="20784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subcontract directly pays the shipping stake + loan to the pawner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