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8e385115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8e385115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8e385115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8e385115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8e385115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f8e385115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ct val="25581"/>
              <a:buFont typeface="Arial"/>
              <a:buNone/>
            </a:pPr>
            <a:r>
              <a:rPr b="1" lang="id" sz="4300">
                <a:solidFill>
                  <a:srgbClr val="464646"/>
                </a:solidFill>
              </a:rPr>
              <a:t>Toko Mie ayam 88</a:t>
            </a:r>
            <a:endParaRPr b="1" sz="4300">
              <a:solidFill>
                <a:srgbClr val="464646"/>
              </a:solidFill>
            </a:endParaRPr>
          </a:p>
          <a:p>
            <a:pPr indent="0" lvl="0" marL="0" rtl="0" algn="ctr">
              <a:spcBef>
                <a:spcPts val="0"/>
              </a:spcBef>
              <a:spcAft>
                <a:spcPts val="0"/>
              </a:spcAft>
              <a:buNone/>
            </a:pPr>
            <a:r>
              <a:rPr b="1" lang="id" sz="4300">
                <a:solidFill>
                  <a:srgbClr val="464646"/>
                </a:solidFill>
              </a:rPr>
              <a:t>Perancangan Kasir Penjualan Mie Ayam dan Bakso</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id"/>
              <a:t>Anas Cesaryanto Pamungkas</a:t>
            </a:r>
            <a:endParaRPr/>
          </a:p>
          <a:p>
            <a:pPr indent="0" lvl="0" marL="0" rtl="0" algn="ctr">
              <a:spcBef>
                <a:spcPts val="0"/>
              </a:spcBef>
              <a:spcAft>
                <a:spcPts val="0"/>
              </a:spcAft>
              <a:buNone/>
            </a:pPr>
            <a:r>
              <a:rPr lang="id"/>
              <a:t>20195720001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d" sz="4100">
                <a:solidFill>
                  <a:srgbClr val="464646"/>
                </a:solidFill>
              </a:rPr>
              <a:t>Latar Belakang</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400"/>
              </a:spcBef>
              <a:spcAft>
                <a:spcPts val="0"/>
              </a:spcAft>
              <a:buClr>
                <a:schemeClr val="dk1"/>
              </a:buClr>
              <a:buSzPct val="84615"/>
              <a:buFont typeface="Arial"/>
              <a:buNone/>
            </a:pPr>
            <a:r>
              <a:rPr lang="id" sz="1300">
                <a:solidFill>
                  <a:srgbClr val="2DA2BF"/>
                </a:solidFill>
              </a:rPr>
              <a:t>}</a:t>
            </a:r>
            <a:r>
              <a:rPr lang="id" sz="1900">
                <a:solidFill>
                  <a:schemeClr val="dk1"/>
                </a:solidFill>
              </a:rPr>
              <a:t>Kasir  adalah  tempat  melakukan  transaksi  /  pembayaran  yang  menjadi  akhir  dari sebuah  transaksi  jual  beli  antara  konsumen  dan  produsen  sehingga  menghasilkan kepuasan pada masing-masing pihak.Kasir   juga  dapat  diartikan  sebagai  pintu  pertama  dan  terakhir  di   setiap transaksi  yang  terjadi  di  toko.  Jika  mempunyai  Pramuniaga  yang  sopan,  melayani konsumen  dengan  tulus,  ternyata  setelah  konsumen  tadi  melakukan  pembayaran kasirnya   kurang   ramah,   kurang   sopan   sehingga   menyebabkan   kebanyakan   dari pengunjung  tidak  akan  kembali  ke  toko  anda  lagi.  Lain  halnya  jika  anda  mempunya Pramuniaga  yang  kurang  cakap  cenderung  kurang  sopan  kepada  konsumen  tapi diimbangi  dengan  Kasir  yang  sopan,  lembut  tutur  katanya,  kemungkinan costumeryang  mengeluh  tidak  akan  kapok  berbelanja  ke  toko  anda  lagi.  Alangkah  indahnya Pramuniaga dengan  Kasir  mempunyai service  yg  memuaskan.  Kredibilitas toko anda akan jauh lebih tinggi di mata customer anda. Setiap  penjualan  harus  melewati closing,  hal  ini  menentukan  sekali  apa  yang akan terjadi pada calon konsumen anda di penjualan berikutnya.</a:t>
            </a:r>
            <a:endParaRPr sz="19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d" sz="4100">
                <a:solidFill>
                  <a:srgbClr val="464646"/>
                </a:solidFill>
              </a:rPr>
              <a:t>Draf Desaign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2571125" y="1152475"/>
            <a:ext cx="3624449" cy="3542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UI dan UX</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5" name="Google Shape;75;p16"/>
          <p:cNvPicPr preferRelativeResize="0"/>
          <p:nvPr/>
        </p:nvPicPr>
        <p:blipFill>
          <a:blip r:embed="rId3">
            <a:alphaModFix/>
          </a:blip>
          <a:stretch>
            <a:fillRect/>
          </a:stretch>
        </p:blipFill>
        <p:spPr>
          <a:xfrm>
            <a:off x="3146125" y="1152473"/>
            <a:ext cx="2008539" cy="3816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