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6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8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0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7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8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8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3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2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457D-C04F-4CD4-A62B-01255B552B69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18BF9-2E47-4F8E-ACA3-D3255996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6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2673" y="248983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overview of Threading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46120" y="3276600"/>
            <a:ext cx="3444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Anurag Tyagi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43840" y="266581"/>
            <a:ext cx="777240" cy="37349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64920" y="197882"/>
            <a:ext cx="1056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elationship Among Processors, Processes, And Threads</a:t>
            </a:r>
            <a:endParaRPr lang="en-IN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" y="1325880"/>
            <a:ext cx="1107186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figure shows the relationship between processors, processes, and threads in modern operating systems.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processor runs threads from one or more processes, each of which contains one or more threads.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has one or more processes, each of which contains one or more threads, each of which is mapped to a processor by the scheduler in the operating system.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82" y="3678832"/>
            <a:ext cx="6740436" cy="30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43840" y="266581"/>
            <a:ext cx="777240" cy="37349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65102" y="160942"/>
            <a:ext cx="5362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IN" sz="3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" y="1386840"/>
            <a:ext cx="112928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(M:1)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Many – to – Many (M:N)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One – to – One (1:1)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1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6240" y="381000"/>
            <a:ext cx="5836920" cy="1155828"/>
          </a:xfrm>
          <a:prstGeom prst="parallelogram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249680" y="675054"/>
            <a:ext cx="528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– to – One (M:1)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6240" y="2011680"/>
            <a:ext cx="112928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M:1 model , the library scheduler decides which thread gets the priority.This is called cooperative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032759"/>
            <a:ext cx="7858012" cy="36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6240" y="381000"/>
            <a:ext cx="5836920" cy="1155828"/>
          </a:xfrm>
          <a:prstGeom prst="parallelogram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249680" y="675054"/>
            <a:ext cx="528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– to – One (M:1)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2026920"/>
            <a:ext cx="11033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threads are mapped to one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200" dirty="0" smtClean="0"/>
              <a:t>.</a:t>
            </a:r>
            <a:endParaRPr lang="en-IN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9" y="2947899"/>
            <a:ext cx="7113495" cy="33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6240" y="381000"/>
            <a:ext cx="5974080" cy="1155828"/>
          </a:xfrm>
          <a:prstGeom prst="parallelogram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49680" y="675054"/>
            <a:ext cx="528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– to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Many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M:N)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63523" y="2147054"/>
            <a:ext cx="5969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M:N, the mapping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63" y="2822079"/>
            <a:ext cx="9931422" cy="375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6240" y="381000"/>
            <a:ext cx="5974080" cy="1155828"/>
          </a:xfrm>
          <a:prstGeom prst="parallelogram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82040" y="675054"/>
            <a:ext cx="528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– to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Many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M:N)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97540" y="1761565"/>
            <a:ext cx="11510684" cy="10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Multiplexes many user-level threads to a smaller or equal number of kernel threads.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thread performs a blocking system call, the kernel schedules another thread for execution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81" y="3052252"/>
            <a:ext cx="6683189" cy="33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6240" y="381000"/>
            <a:ext cx="5974080" cy="1155828"/>
          </a:xfrm>
          <a:prstGeom prst="parallelogram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82040" y="675054"/>
            <a:ext cx="528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– to – One (1:1)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7220" y="1975396"/>
            <a:ext cx="109804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1:1 model requires no thread-library scheduler overhead and the operating system handles the thread scheduling responsibility. This is also referred to as preemptive multi-threading.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27" y="2941319"/>
            <a:ext cx="7170365" cy="36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396240" y="381000"/>
            <a:ext cx="5974080" cy="1155828"/>
          </a:xfrm>
          <a:prstGeom prst="parallelogram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82040" y="675054"/>
            <a:ext cx="5288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– to – One (1:1)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8160" y="1830882"/>
            <a:ext cx="11460480" cy="156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thread maps to one kernel thread.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more concurrency , if one threads make a blocking call another thread is allowed to run.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user thread requires creating corresponding kernel thread 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4" y="3688313"/>
            <a:ext cx="8448675" cy="254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43840" y="266581"/>
            <a:ext cx="777240" cy="37349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465102" y="160942"/>
            <a:ext cx="5362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Inside The Hardware </a:t>
            </a:r>
            <a:endParaRPr lang="en-IN" sz="3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" y="1097593"/>
            <a:ext cx="11338560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executes the instructions from the software levels.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of your application threads are mapped to resources and flow down through the intermediate components-the operating system, runtime environment, and to the hardware.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 on hardware once required multiple CPUs to implement parallelism: Multi-core CPUs.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CPU might have only one execution engine or core but share the pipeline and other hardware resources among the executing threads: SMT- concurrent.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82" y="3904580"/>
            <a:ext cx="6925235" cy="28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8360" y="3013501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716280"/>
            <a:ext cx="2941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6180" y="902583"/>
            <a:ext cx="47015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view of Threads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 Above the Operating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Inside The Operating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Inside The Hardware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58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5880" y="186630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Threads</a:t>
            </a:r>
          </a:p>
          <a:p>
            <a:endParaRPr lang="en-IN" dirty="0"/>
          </a:p>
        </p:txBody>
      </p:sp>
      <p:sp>
        <p:nvSpPr>
          <p:cNvPr id="9" name="Pentagon 8"/>
          <p:cNvSpPr/>
          <p:nvPr/>
        </p:nvSpPr>
        <p:spPr>
          <a:xfrm>
            <a:off x="243840" y="266581"/>
            <a:ext cx="777240" cy="37349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63880" y="1676400"/>
            <a:ext cx="1100328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thread is a discrete sequence of related instructions that is executed independently of other instruction sequences.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Every program has at least one thread—the main thread—that initializes the program and begins executing the initial instructions.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That thread can then create other threads that perform various tasks, or it can create no new threads and simply do all the work itself.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 either case, every program has at least one thread. Each thread maintains its current machine   state.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43840" y="266581"/>
            <a:ext cx="777240" cy="37349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64920" y="205621"/>
            <a:ext cx="7879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View of Threads</a:t>
            </a:r>
            <a:endParaRPr lang="en-IN" sz="3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4340" y="1072366"/>
            <a:ext cx="1129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thread computational model is having three layers for threading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569779"/>
            <a:ext cx="9357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threads: </a:t>
            </a:r>
            <a:r>
              <a:rPr lang="en-US" sz="2200" dirty="0" smtClean="0"/>
              <a:t>Threads created and manipulated in the application software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Kernel-level threads: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the operating system implements most threads.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threads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How threads appear to the execution resources in the hardware.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3581400"/>
            <a:ext cx="66903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43840" y="266581"/>
            <a:ext cx="777240" cy="37349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325880" y="176331"/>
            <a:ext cx="9540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endParaRPr lang="en-IN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" y="1180981"/>
            <a:ext cx="11277600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Defining and Preparing stage, threads are specified by the programming environment and encoded by the compiler.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Operating stage, threads are created and managed by the operating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in the Executing stage, the processor executes the sequence of thread instructions.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3080" y="3671024"/>
            <a:ext cx="1859280" cy="1013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914900" y="3639205"/>
            <a:ext cx="1600200" cy="1066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99082" y="3639205"/>
            <a:ext cx="1859280" cy="1013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42360" y="3901440"/>
            <a:ext cx="1287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27120" y="4460825"/>
            <a:ext cx="1287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67011" y="3916680"/>
            <a:ext cx="128778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63201" y="4460825"/>
            <a:ext cx="1287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4520" y="3783602"/>
            <a:ext cx="169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and Preparing Threads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095138" y="3841727"/>
            <a:ext cx="126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Threads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2896" y="3783602"/>
            <a:ext cx="1411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Executing Threads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874520" y="4797062"/>
            <a:ext cx="1948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Performed by Programming Environment and Compiler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4983353" y="4903052"/>
            <a:ext cx="1674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spc="-10" dirty="0" smtClean="0">
                <a:solidFill>
                  <a:srgbClr val="231F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US" sz="1600" i="1" spc="-40" dirty="0" smtClean="0">
                <a:solidFill>
                  <a:srgbClr val="231F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spc="-10" dirty="0" smtClean="0">
                <a:solidFill>
                  <a:srgbClr val="231F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i="1" spc="-35" dirty="0" smtClean="0">
                <a:solidFill>
                  <a:srgbClr val="231F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spc="-10" dirty="0" smtClean="0">
                <a:solidFill>
                  <a:srgbClr val="231F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600" i="1" spc="200" dirty="0" smtClean="0">
                <a:solidFill>
                  <a:srgbClr val="231F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solidFill>
                  <a:srgbClr val="231F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i="1" spc="-45" dirty="0" smtClean="0">
                <a:solidFill>
                  <a:srgbClr val="231F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spc="-10" dirty="0" smtClean="0">
                <a:solidFill>
                  <a:srgbClr val="231F2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IN" sz="1600" dirty="0"/>
          </a:p>
        </p:txBody>
      </p:sp>
      <p:sp>
        <p:nvSpPr>
          <p:cNvPr id="26" name="Rectangle 25"/>
          <p:cNvSpPr/>
          <p:nvPr/>
        </p:nvSpPr>
        <p:spPr>
          <a:xfrm>
            <a:off x="8117680" y="4797062"/>
            <a:ext cx="1586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Performed by Processors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5425440" y="61124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Showing return trip to represent that after execution operations get pass to user space</a:t>
            </a:r>
            <a:endParaRPr lang="en-IN" dirty="0"/>
          </a:p>
          <a:p>
            <a:endParaRPr lang="en-IN" dirty="0"/>
          </a:p>
        </p:txBody>
      </p:sp>
      <p:cxnSp>
        <p:nvCxnSpPr>
          <p:cNvPr id="29" name="Curved Connector 28"/>
          <p:cNvCxnSpPr>
            <a:stCxn id="27" idx="1"/>
          </p:cNvCxnSpPr>
          <p:nvPr/>
        </p:nvCxnSpPr>
        <p:spPr>
          <a:xfrm rot="10800000">
            <a:off x="4286250" y="4488058"/>
            <a:ext cx="1139190" cy="20860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6196998" y="4954410"/>
            <a:ext cx="1651582" cy="664413"/>
          </a:xfrm>
          <a:prstGeom prst="curvedConnector3">
            <a:avLst>
              <a:gd name="adj1" fmla="val 324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43840" y="266581"/>
            <a:ext cx="777240" cy="37349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64920" y="191720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Threading above the Operating System</a:t>
            </a:r>
            <a:endParaRPr lang="en-IN" sz="2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" y="1219200"/>
            <a:ext cx="11209020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application threads can be implemented at the application level using established APIs.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APIs are OpenMP and explicit low-level threading libraries such as Pthreads and Windows threads.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API depends on the requirements and the system platform.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OpenMP, in contrast, offers ease of use and a more developer-friendly threading implementation.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OpenMP requires a compiler that supports the OpenMP API. Today, these are limited to C/C++ and Fortran compilers.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43840" y="266581"/>
            <a:ext cx="777240" cy="37349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39830" y="191720"/>
            <a:ext cx="3579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 inside the OS</a:t>
            </a:r>
            <a:endParaRPr lang="en-IN" sz="2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64920"/>
            <a:ext cx="11384280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to viewing threads from the perspective of a modern operating system is to recognize that operating systems are partitioned into two distinct layers: the user-level partition (where applications are run) and the kernel-level partition (where system oriented activities occur).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2819961"/>
            <a:ext cx="7757159" cy="40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43840" y="266581"/>
            <a:ext cx="777240" cy="37349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264920" y="191720"/>
            <a:ext cx="790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of Threads at different levels  </a:t>
            </a:r>
            <a:endParaRPr lang="en-IN" sz="2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" y="1173480"/>
            <a:ext cx="10911840" cy="460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nucleus of the operating system and maintains tables to keep track of processes and threads.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 libraries such as OpenMP and Pthreads (POSIX standard threads) use kernel-level threads.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User-level threads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called fibers on the Windows platform, require the programmer to create the entire management infrastructure for the threads and to manually schedule their execution.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Kernel-level threads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better performance, and multiple kernel threads from the same process can execute on different processors or cores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869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2024-05-12T17:38:56Z</dcterms:created>
  <dcterms:modified xsi:type="dcterms:W3CDTF">2024-05-13T06:41:35Z</dcterms:modified>
</cp:coreProperties>
</file>