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7" r:id="rId3"/>
    <p:sldId id="268" r:id="rId4"/>
    <p:sldId id="270" r:id="rId5"/>
    <p:sldId id="271" r:id="rId6"/>
    <p:sldId id="273" r:id="rId7"/>
    <p:sldId id="274" r:id="rId8"/>
    <p:sldId id="275" r:id="rId9"/>
    <p:sldId id="272" r:id="rId10"/>
    <p:sldId id="276" r:id="rId11"/>
    <p:sldId id="261" r:id="rId12"/>
    <p:sldId id="277" r:id="rId13"/>
    <p:sldId id="278" r:id="rId14"/>
    <p:sldId id="280" r:id="rId15"/>
    <p:sldId id="262" r:id="rId16"/>
    <p:sldId id="279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1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3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1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51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39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42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2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58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39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121294-43A2-4A0B-BABE-FBFEFA402BE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2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FABE-5E28-4B89-BDDB-F96A17D6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4570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Multicore architecture and programming..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5E35D-6F6C-4BE5-ACB9-66E81BCA8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4730"/>
            <a:ext cx="8454887" cy="408167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Fundamental Concepts of Parallel Programming: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 Designing for Threads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Task Decomposition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 Data Decomposition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Data Flow Decomposition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 Implications of Different Decompositions </a:t>
            </a:r>
          </a:p>
        </p:txBody>
      </p:sp>
    </p:spTree>
    <p:extLst>
      <p:ext uri="{BB962C8B-B14F-4D97-AF65-F5344CB8AC3E}">
        <p14:creationId xmlns:p14="http://schemas.microsoft.com/office/powerpoint/2010/main" val="100190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996F-51E7-4365-B89C-06A230E7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1459A-5BCC-4076-837A-3518FFB1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Digital Image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Mowing and weeding in a garden: both mow half the property first, and then weed the property.</a:t>
            </a:r>
          </a:p>
        </p:txBody>
      </p:sp>
    </p:spTree>
    <p:extLst>
      <p:ext uri="{BB962C8B-B14F-4D97-AF65-F5344CB8AC3E}">
        <p14:creationId xmlns:p14="http://schemas.microsoft.com/office/powerpoint/2010/main" val="367321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3A94-CD78-437A-8408-548EF4FC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Flow Decomposition..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0C14-C1BD-4267-BE46-DB9911A5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flow decomposition refers how data flows between tasks.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Producer Consumer Problem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Output of producer, input to consumer.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Different threads for producer and consumer.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Consumer cannot start until producer finishes some portion of execution.</a:t>
            </a:r>
          </a:p>
        </p:txBody>
      </p:sp>
    </p:spTree>
    <p:extLst>
      <p:ext uri="{BB962C8B-B14F-4D97-AF65-F5344CB8AC3E}">
        <p14:creationId xmlns:p14="http://schemas.microsoft.com/office/powerpoint/2010/main" val="311316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BDD2-4C67-4F24-882A-3ABB487F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45FE-97EC-4FFF-BB0C-849C6995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Gardening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One gardener can prepare the tools, put gas in the mower, clean shear </a:t>
            </a:r>
            <a:r>
              <a:rPr lang="en-US" dirty="0" err="1"/>
              <a:t>etc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To be used by both gardeners.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No gardening is occurs till this step is finished.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Parsing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 input file must be parsed and analyzed semantically before code generation.</a:t>
            </a:r>
          </a:p>
        </p:txBody>
      </p:sp>
    </p:spTree>
    <p:extLst>
      <p:ext uri="{BB962C8B-B14F-4D97-AF65-F5344CB8AC3E}">
        <p14:creationId xmlns:p14="http://schemas.microsoft.com/office/powerpoint/2010/main" val="306536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A490-0629-49EC-BDDC-E5D79BA7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noticed in a PC Problem..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3A0F-D4C1-489C-B285-D0B22063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Dependence b/w producer and consumer can cause delays if not implemented properly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 good design has to avoid delays and situations wherein the consumer threads have to be idle while waiting for producer threads.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Handoff between producer and consumer has to be clean.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Output has to be context independent and consumer need not know any details about producer</a:t>
            </a:r>
          </a:p>
        </p:txBody>
      </p:sp>
    </p:spTree>
    <p:extLst>
      <p:ext uri="{BB962C8B-B14F-4D97-AF65-F5344CB8AC3E}">
        <p14:creationId xmlns:p14="http://schemas.microsoft.com/office/powerpoint/2010/main" val="260831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7B62-0E39-4486-BD67-104D4A81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CFBB-3DC9-4AB8-8727-CAE6A701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If consumer is completing and producer has already finished, one thread is idle while others are working.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Then loads cannot be balanced and all threads cannot be kept busy.</a:t>
            </a:r>
          </a:p>
        </p:txBody>
      </p:sp>
    </p:spTree>
    <p:extLst>
      <p:ext uri="{BB962C8B-B14F-4D97-AF65-F5344CB8AC3E}">
        <p14:creationId xmlns:p14="http://schemas.microsoft.com/office/powerpoint/2010/main" val="47029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ED53-0C7D-4D6E-A842-3536C99B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Different Decompositions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0456-AFC2-481F-81DE-97AE8FC5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Different decompositions have different benefits.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Applications are threaded for higher performance. So choice of decomposition is important.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Certain tasks are suited to certain decompositions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Example: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Digital image processing - task decomposition: one thread does color balancing, one thread does decoding etc.. - data decomposition: each thread does all the work on one frame and moves to next frame.</a:t>
            </a:r>
          </a:p>
        </p:txBody>
      </p:sp>
    </p:spTree>
    <p:extLst>
      <p:ext uri="{BB962C8B-B14F-4D97-AF65-F5344CB8AC3E}">
        <p14:creationId xmlns:p14="http://schemas.microsoft.com/office/powerpoint/2010/main" val="149984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3B0E-E007-453B-8997-05E056B9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702A-AB9D-4EEC-8A96-031B79A0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Decision made on resource constraints.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Example - gardening : suppose only one mower.</a:t>
            </a:r>
          </a:p>
        </p:txBody>
      </p:sp>
    </p:spTree>
    <p:extLst>
      <p:ext uri="{BB962C8B-B14F-4D97-AF65-F5344CB8AC3E}">
        <p14:creationId xmlns:p14="http://schemas.microsoft.com/office/powerpoint/2010/main" val="630848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BF4F-3D7F-4475-9A53-4408FB8B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CC02-4601-4799-8C78-40CC278A5DE6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7986-1F8D-4B8C-9A02-72BE56A5BBE1}"/>
              </a:ext>
            </a:extLst>
          </p:cNvPr>
          <p:cNvSpPr/>
          <p:nvPr/>
        </p:nvSpPr>
        <p:spPr>
          <a:xfrm>
            <a:off x="2957883" y="3113109"/>
            <a:ext cx="6040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98505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D563-9098-4B05-93AD-DC7F63CC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 Concepts of Parallel Programming..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3D011-339A-4AFB-8113-33832D9D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Parallel programming, in simple terms, is the process of decomposing a problem into smaller tasks that can be executed at the same time using multiple compute resources.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The entire concepts of parallel programming is based on threads.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It deals with design, develop, and deployment of threads within an application.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It also deals with communication between threads and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4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78A4-DE66-410E-AC92-4C854A96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Threads..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4DF9-D47A-482B-96CE-E4802BD4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Threads are lightweight processes within a program that enable concurrent execution.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8CFB9-4950-43E0-AE95-0059BF7CD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04" y="3429000"/>
            <a:ext cx="4293704" cy="24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2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7152-9F9A-431C-9DD7-9955E3BA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98459"/>
          </a:xfrm>
        </p:spPr>
        <p:txBody>
          <a:bodyPr/>
          <a:lstStyle/>
          <a:p>
            <a:r>
              <a:rPr lang="en-US" dirty="0"/>
              <a:t>Traditional Programming model..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17FE-F5C8-4654-A319-D23FAAA7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Serial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Waits for User interaction in a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Simple to program and execute.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One Step is generally flows into the next.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Based on predetermined parameters, a predictable conclusions can be reached.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6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F2C8-BD39-4843-85D5-4F3B14A0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model..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1EFE-3CD1-48CF-8FEA-78B77A51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Rethinks the idea of process flow.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Identify activities that can be run in parallel.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program are a set of tasks with dependencies between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5D04-A84C-47BE-B689-CF8398A5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79190"/>
          </a:xfrm>
        </p:spPr>
        <p:txBody>
          <a:bodyPr/>
          <a:lstStyle/>
          <a:p>
            <a:r>
              <a:rPr lang="en-US" dirty="0"/>
              <a:t>Decomposition..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D0323-0938-42DA-8EC1-C4E98E38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process of breaking a program to tasks and identifying dependencies between them are called decompositions.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Programs can be decomposed based on task, data and data flow.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DEA90-C1B1-4137-9A79-EEBA6E30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96139"/>
            <a:ext cx="9372599" cy="21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6300-EE5A-4167-8698-0D37370D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decomposition..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943A-9B4E-41EE-8B78-1BEE1454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Decomposition a program by the functions that performs is called task decomposition.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One of the simplest ways to achieve parallel execution.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Tasks are catalogued and if two can run concurrently developer assigns them concurrent.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Running tasks in parallel requires slight modification to avoid conflicts.</a:t>
            </a:r>
          </a:p>
        </p:txBody>
      </p:sp>
    </p:spTree>
    <p:extLst>
      <p:ext uri="{BB962C8B-B14F-4D97-AF65-F5344CB8AC3E}">
        <p14:creationId xmlns:p14="http://schemas.microsoft.com/office/powerpoint/2010/main" val="380686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71B-C28F-44DE-B738-1C0EE197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2C82-7244-4C3F-8477-BF71755D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Mowing and weeding a lawn : one worker </a:t>
            </a:r>
            <a:r>
              <a:rPr lang="en-US" dirty="0" err="1"/>
              <a:t>mowes</a:t>
            </a:r>
            <a:r>
              <a:rPr lang="en-US" dirty="0"/>
              <a:t> the lawn, another worker weeds.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Text entry and pagination in MS Word.</a:t>
            </a:r>
          </a:p>
        </p:txBody>
      </p:sp>
    </p:spTree>
    <p:extLst>
      <p:ext uri="{BB962C8B-B14F-4D97-AF65-F5344CB8AC3E}">
        <p14:creationId xmlns:p14="http://schemas.microsoft.com/office/powerpoint/2010/main" val="161716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E085-77D6-4893-9A49-1152F04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decomposition..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A546-7C58-4D99-BC82-811FE070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Data decomposition breaks down tasks by the data they work on rather than by the nature of the task.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 decomposition also known as data-level parallelism.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Programs that are broken down via data decomposition generally have many threads performing the same work, just on different data items.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As the number of processor cores increases, data decomposition allows the problem size to be increased. This allows for more work to be done in the same amount of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21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600</TotalTime>
  <Words>753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Garamond</vt:lpstr>
      <vt:lpstr>Wingdings</vt:lpstr>
      <vt:lpstr>Organic</vt:lpstr>
      <vt:lpstr>Multicore architecture and programming..</vt:lpstr>
      <vt:lpstr>Fundamental Concepts of Parallel Programming..</vt:lpstr>
      <vt:lpstr>Designing for Threads..</vt:lpstr>
      <vt:lpstr>Traditional Programming model..</vt:lpstr>
      <vt:lpstr>Parallel programming model..</vt:lpstr>
      <vt:lpstr>Decomposition..</vt:lpstr>
      <vt:lpstr>Task decomposition..</vt:lpstr>
      <vt:lpstr>Examples..</vt:lpstr>
      <vt:lpstr>Data decomposition..</vt:lpstr>
      <vt:lpstr>Examples..</vt:lpstr>
      <vt:lpstr>Data Flow Decomposition.. </vt:lpstr>
      <vt:lpstr>PowerPoint Presentation</vt:lpstr>
      <vt:lpstr>Dimensions noticed in a PC Problem..</vt:lpstr>
      <vt:lpstr>PowerPoint Presentation</vt:lpstr>
      <vt:lpstr>Implications of Different Decompositions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Multicore architecture and programming..</dc:title>
  <dc:creator>Priyanshu sharma</dc:creator>
  <cp:lastModifiedBy>Priyanshu sharma</cp:lastModifiedBy>
  <cp:revision>32</cp:revision>
  <dcterms:created xsi:type="dcterms:W3CDTF">2024-05-06T11:53:40Z</dcterms:created>
  <dcterms:modified xsi:type="dcterms:W3CDTF">2024-05-14T04:46:16Z</dcterms:modified>
</cp:coreProperties>
</file>