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0"/>
    <p:restoredTop sz="94710"/>
  </p:normalViewPr>
  <p:slideViewPr>
    <p:cSldViewPr snapToGrid="0">
      <p:cViewPr>
        <p:scale>
          <a:sx n="170" d="100"/>
          <a:sy n="170" d="100"/>
        </p:scale>
        <p:origin x="32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340-3B7C-593D-0A0D-BAC5718AB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357D3-CFA1-36AE-B663-ED49BE0EC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C9FA-6DCD-801C-C46C-52B9C29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4270-5D8F-D865-B407-4F594683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46EA-40A4-3E59-B79B-207E55B0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D4D4-5EEB-7D4B-D1EC-7282AFC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1DB1-32F8-C314-A27A-81F906D9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7614-3E61-0004-16EC-47A9D243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201-3B2E-380C-257B-021111BF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AD71-7215-1D4D-7994-F4454DF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B081B-E02E-B0DF-3BC1-689BDF94A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A50C-3597-9087-7D50-8795DE25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C198-B9F8-A985-A52F-A2A16674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7CDA-F6E8-B671-5B0F-99C0201F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7D8-5794-0965-7181-402DFD8D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4C18-224B-AE31-D985-93160953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3EBF-3756-CD31-1924-9A7E928A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111B-89D4-C574-5B2B-0F7A95D1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7DA5-C2F7-6AB0-3909-D6DAF4D0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B183-B51F-F417-2F8A-D5C592F8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70A-FBDC-C1FB-7320-FD340CE9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CA20-516B-393F-B23F-EEF66E73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A7F9-9DF8-545D-2925-36B88097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1BD5-C4E8-CAF0-84FC-30B55A1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B654-3516-B7BB-8AEA-11227720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9F55-8F24-37D4-08C3-CE056DD8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5435-653C-A3BC-4A02-61CB1E97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90A8-83A3-1F3E-86F9-47EF8B50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731B4-14D4-C643-B257-FF0B574B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F34B-9142-584C-C88B-B663AEC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5FBF-3969-51AF-6566-4D2556D8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A34-77B5-E2FF-15D5-F91BF399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2A12-DA46-D596-D35B-266D4A8D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8669-8F76-D686-9120-4E66CC446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E762E-820E-E794-47EF-6D3154BBE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9D95-751C-DAC7-9845-9BE3A541C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87684-D906-91E6-2A17-E9A67B6E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26026-5DAB-A7E8-8156-245D122E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66732-11B9-7ECC-E53C-F5554ACB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E4F9-76B9-3D02-60C3-011286D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43CEF-AFFD-957D-6C9B-6D9C0086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3105-441F-AF15-7372-F837CA11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705E0-2C7F-6B7E-68CC-AC295D3A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E5478-B7C4-6D6D-9D16-3977A9B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42390-0B94-1192-88B7-4ECBAEE7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EDBB-B57B-221D-70F2-65991D22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99BF-FBE3-0B74-876A-46E4B1EE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3054-5F25-9146-47F6-5EBFDEA8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81904-8850-5117-5848-7EFB6405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EDF3-A701-38E3-CC4E-B082482C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1685-BD59-5060-13BD-7E8DE182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B1A51-B919-8544-DAEC-9A06126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50F6-8B85-C228-4C8C-C21BFFAF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05DCE-87F0-0B18-DC23-BC8F4093A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325B-6ECE-558C-F675-6F7EA85A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D397-66B9-965A-CE68-D617EF5D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C01CC-6D59-0B91-AAB6-031BB659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0805-E822-0488-477F-92250670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6425B-7B2F-4044-B9F0-ADBA54B4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99F27-BF08-D27C-0E7B-B238E95A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D2E4-91C2-D561-54B9-BEBEA87C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A041-2C21-134D-A692-7A673CC8A3A0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2270-E601-631D-5193-325D98A13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BB49-3DCA-0ED5-48E9-37BE38B8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A4CD-C384-4D42-9BAA-ACB2DC95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E9D4-C8AE-4716-5669-7FD56156B8B8}"/>
              </a:ext>
            </a:extLst>
          </p:cNvPr>
          <p:cNvSpPr/>
          <p:nvPr/>
        </p:nvSpPr>
        <p:spPr>
          <a:xfrm>
            <a:off x="0" y="0"/>
            <a:ext cx="12192000" cy="5696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Receipt to Text (OCR)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7A425-FA60-2C9C-3F23-84B22F1C2DA3}"/>
              </a:ext>
            </a:extLst>
          </p:cNvPr>
          <p:cNvSpPr txBox="1"/>
          <p:nvPr/>
        </p:nvSpPr>
        <p:spPr>
          <a:xfrm>
            <a:off x="307873" y="1023072"/>
            <a:ext cx="610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Repo: /Anasj94/Receipt-to-Text-OCR</a:t>
            </a:r>
          </a:p>
        </p:txBody>
      </p:sp>
      <p:pic>
        <p:nvPicPr>
          <p:cNvPr id="8" name="Picture 7" descr="A screenshot of a receipt&#10;&#10;Description automatically generated">
            <a:extLst>
              <a:ext uri="{FF2B5EF4-FFF2-40B4-BE49-F238E27FC236}">
                <a16:creationId xmlns:a16="http://schemas.microsoft.com/office/drawing/2014/main" id="{031C81B0-5706-9DF3-CBEF-201B270C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7" y="1643593"/>
            <a:ext cx="4077966" cy="47235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5F94E4-CE51-97D6-6720-16F02E55AF13}"/>
              </a:ext>
            </a:extLst>
          </p:cNvPr>
          <p:cNvSpPr/>
          <p:nvPr/>
        </p:nvSpPr>
        <p:spPr>
          <a:xfrm>
            <a:off x="307873" y="1510546"/>
            <a:ext cx="1779024" cy="266093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 - UI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ABFED-4FAE-D05F-7C8F-C8C4E9E94B8B}"/>
              </a:ext>
            </a:extLst>
          </p:cNvPr>
          <p:cNvGrpSpPr/>
          <p:nvPr/>
        </p:nvGrpSpPr>
        <p:grpSpPr>
          <a:xfrm>
            <a:off x="4798368" y="2066214"/>
            <a:ext cx="2745299" cy="3624870"/>
            <a:chOff x="5173122" y="1916312"/>
            <a:chExt cx="2745299" cy="3624870"/>
          </a:xfrm>
        </p:grpSpPr>
        <p:pic>
          <p:nvPicPr>
            <p:cNvPr id="10" name="Picture 9" descr="A receipt with numbers and letters&#10;&#10;Description automatically generated">
              <a:extLst>
                <a:ext uri="{FF2B5EF4-FFF2-40B4-BE49-F238E27FC236}">
                  <a16:creationId xmlns:a16="http://schemas.microsoft.com/office/drawing/2014/main" id="{E529497B-37AB-6A16-4658-49376972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830" y="2186759"/>
              <a:ext cx="2736591" cy="335442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966134-358C-FA23-64E6-B0A19C85CCEB}"/>
                </a:ext>
              </a:extLst>
            </p:cNvPr>
            <p:cNvSpPr/>
            <p:nvPr/>
          </p:nvSpPr>
          <p:spPr>
            <a:xfrm>
              <a:off x="5173122" y="1916312"/>
              <a:ext cx="1779024" cy="26609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Receipt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839CEB-422B-8DF1-2D09-4BAD69E32AD3}"/>
              </a:ext>
            </a:extLst>
          </p:cNvPr>
          <p:cNvGrpSpPr/>
          <p:nvPr/>
        </p:nvGrpSpPr>
        <p:grpSpPr>
          <a:xfrm>
            <a:off x="7713594" y="2066213"/>
            <a:ext cx="2970419" cy="3624872"/>
            <a:chOff x="8088348" y="1916311"/>
            <a:chExt cx="2970419" cy="3624872"/>
          </a:xfrm>
        </p:grpSpPr>
        <p:pic>
          <p:nvPicPr>
            <p:cNvPr id="12" name="Picture 11" descr="A screenshot of a phone&#10;&#10;Description automatically generated">
              <a:extLst>
                <a:ext uri="{FF2B5EF4-FFF2-40B4-BE49-F238E27FC236}">
                  <a16:creationId xmlns:a16="http://schemas.microsoft.com/office/drawing/2014/main" id="{99DD76CD-1E64-98F9-6F99-A797A7C2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056" y="2186759"/>
              <a:ext cx="2961711" cy="33544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C449A9-57FB-FA49-27CB-80319E406A71}"/>
                </a:ext>
              </a:extLst>
            </p:cNvPr>
            <p:cNvSpPr/>
            <p:nvPr/>
          </p:nvSpPr>
          <p:spPr>
            <a:xfrm>
              <a:off x="8088348" y="1916311"/>
              <a:ext cx="1779024" cy="26609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Results in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1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Javaid</dc:creator>
  <cp:lastModifiedBy>Anas Javaid</cp:lastModifiedBy>
  <cp:revision>1</cp:revision>
  <dcterms:created xsi:type="dcterms:W3CDTF">2023-12-31T00:42:58Z</dcterms:created>
  <dcterms:modified xsi:type="dcterms:W3CDTF">2023-12-31T00:57:48Z</dcterms:modified>
</cp:coreProperties>
</file>