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32" d="100"/>
          <a:sy n="32" d="100"/>
        </p:scale>
        <p:origin x="1412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194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56537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43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8034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0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4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37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3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05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02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9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9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8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55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100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8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0029"/>
            <a:ext cx="8229600" cy="1143000"/>
          </a:xfrm>
        </p:spPr>
        <p:txBody>
          <a:bodyPr>
            <a:normAutofit/>
          </a:bodyPr>
          <a:lstStyle/>
          <a:p>
            <a:r>
              <a:rPr dirty="0"/>
              <a:t>Verilog-AMS - Chapter 7: Mixed Signal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Specification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connect ... split → one per port</a:t>
            </a:r>
          </a:p>
          <a:p>
            <a:pPr marL="0" indent="0">
              <a:buNone/>
            </a:pPr>
            <a:r>
              <a:rPr dirty="0"/>
              <a:t>• connect ... merged → group ports</a:t>
            </a:r>
          </a:p>
          <a:p>
            <a:pPr marL="0" indent="0">
              <a:buNone/>
            </a:pPr>
            <a:r>
              <a:rPr dirty="0"/>
              <a:t>• Example:</a:t>
            </a:r>
          </a:p>
          <a:p>
            <a:r>
              <a:rPr dirty="0"/>
              <a:t>connect d2a merged input </a:t>
            </a:r>
            <a:r>
              <a:rPr dirty="0" err="1"/>
              <a:t>ttl</a:t>
            </a:r>
            <a:r>
              <a:rPr dirty="0"/>
              <a:t>, output electrical;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Auto-Insertion of Connect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Inserted post-elaboration</a:t>
            </a:r>
          </a:p>
          <a:p>
            <a:pPr marL="0" indent="0">
              <a:buNone/>
            </a:pPr>
            <a:r>
              <a:rPr dirty="0"/>
              <a:t>• Based on port disciplines</a:t>
            </a:r>
          </a:p>
          <a:p>
            <a:pPr marL="0" indent="0">
              <a:buNone/>
            </a:pPr>
            <a:r>
              <a:rPr dirty="0"/>
              <a:t>• Controlled by </a:t>
            </a:r>
            <a:r>
              <a:rPr dirty="0" err="1"/>
              <a:t>connect_mode</a:t>
            </a:r>
            <a:r>
              <a:rPr dirty="0"/>
              <a:t>, supply resolution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Signal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Digital segmented by connect modules</a:t>
            </a:r>
          </a:p>
          <a:p>
            <a:pPr marL="0" indent="0">
              <a:buNone/>
            </a:pPr>
            <a:r>
              <a:rPr dirty="0"/>
              <a:t>• Analog nodes remain unified</a:t>
            </a:r>
          </a:p>
          <a:p>
            <a:pPr marL="0" indent="0">
              <a:buNone/>
            </a:pPr>
            <a:r>
              <a:rPr dirty="0"/>
              <a:t>• Models loading and isolation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Driver-Receiver Segregation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Prevents domain conflicts</a:t>
            </a:r>
          </a:p>
          <a:p>
            <a:pPr marL="0" indent="0">
              <a:buNone/>
            </a:pPr>
            <a:r>
              <a:rPr dirty="0"/>
              <a:t>• Groups receivers and drivers</a:t>
            </a:r>
          </a:p>
          <a:p>
            <a:pPr marL="0" indent="0">
              <a:buNone/>
            </a:pPr>
            <a:r>
              <a:rPr dirty="0"/>
              <a:t>• Ensures accurate signal flow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Domain bridging via connect modules</a:t>
            </a:r>
          </a:p>
          <a:p>
            <a:pPr marL="0" indent="0">
              <a:buNone/>
            </a:pPr>
            <a:r>
              <a:rPr dirty="0"/>
              <a:t>• Behavioral interactions across contexts</a:t>
            </a:r>
          </a:p>
          <a:p>
            <a:pPr marL="0" indent="0">
              <a:buNone/>
            </a:pPr>
            <a:r>
              <a:rPr dirty="0"/>
              <a:t>• Critical for accurate AMS co-simulation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Enables analog, digital, and mixed-signal modeling</a:t>
            </a:r>
          </a:p>
          <a:p>
            <a:pPr marL="0" indent="0">
              <a:buNone/>
            </a:pPr>
            <a:r>
              <a:rPr dirty="0"/>
              <a:t>• Mixed-signal blocks allow analog ↔ digital exchange</a:t>
            </a:r>
          </a:p>
          <a:p>
            <a:pPr marL="0" indent="0">
              <a:buNone/>
            </a:pPr>
            <a:r>
              <a:rPr dirty="0"/>
              <a:t>• Uses connect modules for interfacing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Continuous (analog): voltages, currents</a:t>
            </a:r>
          </a:p>
          <a:p>
            <a:pPr marL="0" indent="0">
              <a:buNone/>
            </a:pPr>
            <a:r>
              <a:rPr dirty="0"/>
              <a:t>• Discrete (digital): logic values, registers</a:t>
            </a:r>
          </a:p>
          <a:p>
            <a:pPr marL="0" indent="0">
              <a:buNone/>
            </a:pPr>
            <a:r>
              <a:rPr dirty="0"/>
              <a:t>• Variables must match their domain context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Analog context: analog, analog initial</a:t>
            </a:r>
          </a:p>
          <a:p>
            <a:pPr marL="0" indent="0">
              <a:buNone/>
            </a:pPr>
            <a:r>
              <a:rPr dirty="0"/>
              <a:t>• Digital context: initial, always, assign</a:t>
            </a:r>
          </a:p>
          <a:p>
            <a:pPr marL="0" indent="0">
              <a:buNone/>
            </a:pPr>
            <a:r>
              <a:rPr dirty="0"/>
              <a:t>• Variables cannot cross contexts directly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Nets, Nodes, 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Nets: wires/signals</a:t>
            </a:r>
          </a:p>
          <a:p>
            <a:pPr marL="0" indent="0">
              <a:buNone/>
            </a:pPr>
            <a:r>
              <a:rPr dirty="0"/>
              <a:t>• Nodes: connection points</a:t>
            </a:r>
          </a:p>
          <a:p>
            <a:pPr marL="0" indent="0">
              <a:buNone/>
            </a:pPr>
            <a:r>
              <a:rPr dirty="0"/>
              <a:t>• Ports: input/output/</a:t>
            </a:r>
            <a:r>
              <a:rPr dirty="0" err="1"/>
              <a:t>inout</a:t>
            </a:r>
            <a:endParaRPr dirty="0"/>
          </a:p>
          <a:p>
            <a:pPr marL="0" indent="0">
              <a:buNone/>
            </a:pPr>
            <a:r>
              <a:rPr dirty="0"/>
              <a:t>• Types: Analog, Digital, Mixed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Behavioral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Digital in analog: V(net), I(net)</a:t>
            </a:r>
          </a:p>
          <a:p>
            <a:pPr marL="0" indent="0">
              <a:buNone/>
            </a:pPr>
            <a:r>
              <a:rPr dirty="0"/>
              <a:t>• Analog in digital: cross(), transition(), </a:t>
            </a:r>
            <a:r>
              <a:rPr dirty="0" err="1"/>
              <a:t>idt</a:t>
            </a:r>
            <a:r>
              <a:rPr dirty="0"/>
              <a:t>()</a:t>
            </a:r>
          </a:p>
          <a:p>
            <a:pPr marL="0" indent="0">
              <a:buNone/>
            </a:pPr>
            <a:r>
              <a:rPr dirty="0"/>
              <a:t>• Enables bridging between domains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Bridge analog and digital ports</a:t>
            </a:r>
          </a:p>
          <a:p>
            <a:pPr marL="0" indent="0">
              <a:buNone/>
            </a:pPr>
            <a:r>
              <a:rPr dirty="0"/>
              <a:t>• Handle transitions, preserve timing</a:t>
            </a:r>
          </a:p>
          <a:p>
            <a:pPr marL="0" indent="0">
              <a:buNone/>
            </a:pPr>
            <a:r>
              <a:rPr dirty="0"/>
              <a:t>• Inserted manually or automatically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E5C78-BEE1-A8AF-5E4A-5BC25C88F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757A1-CC5D-CBEC-A38B-7BAF48A68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 Module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57D6A-96C1-4162-10FE-5DB668BD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Example:</a:t>
            </a:r>
          </a:p>
          <a:p>
            <a:r>
              <a:rPr dirty="0" err="1"/>
              <a:t>connectmodule</a:t>
            </a:r>
            <a:r>
              <a:rPr dirty="0"/>
              <a:t> d2a (in, out);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input in;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output out;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 err="1"/>
              <a:t>ddiscrete</a:t>
            </a:r>
            <a:r>
              <a:rPr dirty="0"/>
              <a:t> in;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electrical out;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...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 err="1"/>
              <a:t>endmodule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527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connectmodule</a:t>
            </a:r>
            <a:r>
              <a:rPr lang="en-IN" dirty="0"/>
              <a:t> </a:t>
            </a:r>
            <a:r>
              <a:rPr lang="en-IN" dirty="0" err="1"/>
              <a:t>voltage_to_logic</a:t>
            </a:r>
            <a:r>
              <a:rPr lang="en-IN" dirty="0"/>
              <a:t>(</a:t>
            </a:r>
            <a:r>
              <a:rPr lang="en-IN" dirty="0" err="1"/>
              <a:t>inout</a:t>
            </a:r>
            <a:r>
              <a:rPr lang="en-IN" dirty="0"/>
              <a:t> electrical vin, logic lout);</a:t>
            </a:r>
          </a:p>
          <a:p>
            <a:pPr marL="0" indent="0">
              <a:buNone/>
            </a:pPr>
            <a:r>
              <a:rPr lang="en-IN" dirty="0"/>
              <a:t>          parameter real </a:t>
            </a:r>
            <a:r>
              <a:rPr lang="en-IN" dirty="0" err="1"/>
              <a:t>vth</a:t>
            </a:r>
            <a:r>
              <a:rPr lang="en-IN" dirty="0"/>
              <a:t> = 2.5;</a:t>
            </a:r>
          </a:p>
          <a:p>
            <a:pPr marL="0" indent="0">
              <a:buNone/>
            </a:pPr>
            <a:r>
              <a:rPr lang="en-IN" dirty="0"/>
              <a:t>         </a:t>
            </a:r>
            <a:r>
              <a:rPr lang="en-IN" dirty="0" err="1"/>
              <a:t>analog</a:t>
            </a:r>
            <a:r>
              <a:rPr lang="en-IN" dirty="0"/>
              <a:t> begin</a:t>
            </a:r>
          </a:p>
          <a:p>
            <a:pPr marL="0" indent="0">
              <a:buNone/>
            </a:pPr>
            <a:r>
              <a:rPr lang="en-IN" dirty="0"/>
              <a:t>         lout = (V(vin) &gt; </a:t>
            </a:r>
            <a:r>
              <a:rPr lang="en-IN" dirty="0" err="1"/>
              <a:t>vth</a:t>
            </a:r>
            <a:r>
              <a:rPr lang="en-IN" dirty="0"/>
              <a:t>) ? 1'b1 : 1'b0;</a:t>
            </a:r>
          </a:p>
          <a:p>
            <a:pPr marL="0" indent="0">
              <a:buNone/>
            </a:pPr>
            <a:r>
              <a:rPr lang="en-IN" dirty="0"/>
              <a:t>       end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dirty="0" err="1"/>
              <a:t>endconnectmodule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342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Verilog-AMS - Chapter 7: Mixed Signal</vt:lpstr>
      <vt:lpstr>Overview</vt:lpstr>
      <vt:lpstr>Domains</vt:lpstr>
      <vt:lpstr>Contexts</vt:lpstr>
      <vt:lpstr>Nets, Nodes, Ports</vt:lpstr>
      <vt:lpstr>Behavioral Interactions</vt:lpstr>
      <vt:lpstr>Connect Modules</vt:lpstr>
      <vt:lpstr>Connect Module Syntax</vt:lpstr>
      <vt:lpstr>Example </vt:lpstr>
      <vt:lpstr>Connect Specification Statements</vt:lpstr>
      <vt:lpstr>Auto-Insertion of Connect Modules</vt:lpstr>
      <vt:lpstr>Signal Segmentation</vt:lpstr>
      <vt:lpstr>Driver-Receiver Segregation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Govindarajulu Aella</dc:creator>
  <cp:keywords/>
  <dc:description>generated using python-pptx</dc:description>
  <cp:lastModifiedBy>Govindarajulu Aella</cp:lastModifiedBy>
  <cp:revision>14</cp:revision>
  <dcterms:created xsi:type="dcterms:W3CDTF">2013-01-27T09:14:16Z</dcterms:created>
  <dcterms:modified xsi:type="dcterms:W3CDTF">2025-04-05T05:03:24Z</dcterms:modified>
  <cp:category/>
</cp:coreProperties>
</file>