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5" r:id="rId6"/>
    <p:sldId id="266" r:id="rId7"/>
    <p:sldId id="260" r:id="rId8"/>
    <p:sldId id="262" r:id="rId9"/>
    <p:sldId id="261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133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CFE98-FAD3-B37A-238D-956607E84C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536C00-8A1A-F33B-C58F-1FEA34D928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0693D4-254C-1C1D-847F-1BC0DCCA1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5E3974-4B4F-2EA8-72E3-F6E41C0DE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F7A55-9552-4AB2-52AA-EF98A2521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811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BCE5C-E5BA-CC45-5B92-89AC93D55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196F0C-6495-E776-94D8-E3531756E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73D90C-47FE-91A3-F936-E88E76072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7A9AF7-E266-E252-AB68-C2A62708F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854BE-43DF-6D1D-5E6A-685658CB2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479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138D8D-D9C2-9A40-EF9B-756CA040CB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49F2FA-7548-95BC-8167-57D9491B0E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80A9A5-C0AE-687A-8F6E-A95AAC708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83FA00-2A01-F5F4-260F-3D8F5E22A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83C38-C0E1-8745-E4F7-60A9C03CD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554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055B4-CC9C-9357-C5F2-455DFF5B7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A9DC5-00E3-78BA-526F-B7BE96B83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6F60D-0ECB-B838-6E6C-AD5E72067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A7E855-FBCD-1160-7F8C-6D0C122E9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444A5A-83B6-0F00-5A97-AE1CA4B17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860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A4582-ABCD-1890-C6E9-157DC247C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5FCFBE-B075-9E94-6594-B9F4579F49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9EA66-3BAC-36D7-5B1F-8C2BA3817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96FC2D-3A53-EA69-CAF6-D8EDF1CA4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6869A5-7C70-82C1-1608-CF35E79B8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878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4D862-085F-326B-558B-13FACB8A9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E29A2-1ED8-F514-A574-F344807BA4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49C0FD-3607-B6C3-AD06-D300D9EFC7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72958B-5176-C958-79D1-2F852D534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B0E6A2-AD5A-6294-BB98-BBF3F38FD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9F9954-88C3-8394-92E5-A0FF0A044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368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3AB7F-B9E9-5ECD-D7A9-32955F8C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310C3B-68E1-A98B-6DB3-C794DB6ED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B98323-A997-D084-F502-E7E2160660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E7029D-D414-F28D-6001-875DEB239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C6F419-BA45-131A-F48D-F5FCAB0E01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4CAB2E-DB66-8DB5-118B-9A20EBE34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D3B9B4-298D-25D0-D4C4-7016B5714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3595D1-D6F5-7ADF-E07A-44AF2E732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684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C2667-968A-B9EE-54B8-0F07DE03F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C0093C-B376-7ED6-679D-F5113961E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011604-D538-5C9B-BD3D-BE3C409EC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BDA6EA-4C41-FB5B-825C-8C35E48C9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982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89F422-C181-4CF0-79AD-170C1312C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91069E-A85B-5810-1112-AA396285F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2220AB-E2CE-2CEE-72E3-C4D0F1FC7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152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F924B-0028-1475-D5E7-C43ADF6C2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93628-B11F-AAA4-2C94-AD2EA491E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F39323-B1C4-56AF-3420-7FDF395AD5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C63ABA-5536-ABE9-BB9E-35ED355A4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51E33D-E668-A340-5199-157879BDB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DE6699-825E-5AAB-B08E-9CFDCA52C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00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D92F6-E413-9B45-0A93-803EBE3C5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61054E-5EB0-51AC-AE51-0DF37036C1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2BBF40-CC8B-56F7-4ADB-552E2C6880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C4BFB-AFCB-7C07-8112-932B8E3BF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CC2B72-36EE-EBB5-5FBA-471493100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7809CA-B70A-1B27-A8C1-922AADC5F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123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alpha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D12245-17A8-79BE-A19C-989B4EBAA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9853A4-6DE6-B924-77FA-986655F581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8CFB23-7131-B7F2-9940-526EB62222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C54DC4-025F-675B-070D-62345F498B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1CE383-A1A5-B1C7-881B-AAF43B24D1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856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37981" y="1564752"/>
            <a:ext cx="4986686" cy="17235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000" b="1">
                <a:solidFill>
                  <a:srgbClr val="FFFFFF"/>
                </a:solidFill>
              </a:defRPr>
            </a:pPr>
            <a:r>
              <a:rPr sz="6600" dirty="0" err="1">
                <a:solidFill>
                  <a:srgbClr val="FFFF00"/>
                </a:solidFill>
              </a:rPr>
              <a:t>BizEasy</a:t>
            </a:r>
            <a:br>
              <a:rPr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Your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Smart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Business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6722" y="4509184"/>
            <a:ext cx="4055277" cy="11131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spcAft>
                <a:spcPts val="1000"/>
              </a:spcAft>
              <a:defRPr sz="2000">
                <a:solidFill>
                  <a:srgbClr val="FFFFFF"/>
                </a:solidFill>
              </a:defRPr>
            </a:pPr>
            <a:r>
              <a:rPr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• Muhammed Anas M A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        </a:t>
            </a:r>
            <a:endParaRPr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spcAft>
                <a:spcPts val="1000"/>
              </a:spcAft>
              <a:defRPr sz="2000">
                <a:solidFill>
                  <a:srgbClr val="FFFFFF"/>
                </a:solidFill>
              </a:defRPr>
            </a:pP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</a:rPr>
              <a:t>• MCA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Third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</a:rPr>
              <a:t> Semester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Mini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</a:rPr>
              <a:t> Project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E096D6-B905-8D60-3269-081D26BECDBA}"/>
              </a:ext>
            </a:extLst>
          </p:cNvPr>
          <p:cNvSpPr txBox="1"/>
          <p:nvPr/>
        </p:nvSpPr>
        <p:spPr>
          <a:xfrm>
            <a:off x="6438431" y="4569973"/>
            <a:ext cx="4572000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Project Guide</a:t>
            </a:r>
          </a:p>
          <a:p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</a:t>
            </a:r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UHSIN SIR</a:t>
            </a:r>
          </a:p>
          <a:p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2267712" y="2743200"/>
            <a:ext cx="3742499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6000" b="1">
                <a:solidFill>
                  <a:srgbClr val="FFFFFF"/>
                </a:solidFill>
              </a:defRPr>
            </a:pPr>
            <a:r>
              <a:rPr dirty="0">
                <a:solidFill>
                  <a:srgbClr val="002060"/>
                </a:solidFill>
              </a:rPr>
              <a:t>Thank You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3083536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000" b="1">
                <a:solidFill>
                  <a:srgbClr val="FFFFFF"/>
                </a:solidFill>
              </a:defRPr>
            </a:pPr>
            <a:r>
              <a:rPr dirty="0">
                <a:solidFill>
                  <a:srgbClr val="C00000"/>
                </a:solidFill>
              </a:rPr>
              <a:t>Introduction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1371600"/>
            <a:ext cx="6865919" cy="15491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spcAft>
                <a:spcPts val="1000"/>
              </a:spcAft>
              <a:defRPr sz="2000">
                <a:solidFill>
                  <a:srgbClr val="FFFFFF"/>
                </a:solidFill>
              </a:defRPr>
            </a:pP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</a:rPr>
              <a:t>• </a:t>
            </a:r>
            <a:r>
              <a:rPr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BizEasy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</a:rPr>
              <a:t> is a web-based accounting and billing application.</a:t>
            </a:r>
          </a:p>
          <a:p>
            <a:pPr>
              <a:spcAft>
                <a:spcPts val="1000"/>
              </a:spcAft>
              <a:defRPr sz="2000">
                <a:solidFill>
                  <a:srgbClr val="FFFFFF"/>
                </a:solidFill>
              </a:defRPr>
            </a:pP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</a:rPr>
              <a:t>• Designed to simplify business transactions.</a:t>
            </a:r>
          </a:p>
          <a:p>
            <a:pPr>
              <a:spcAft>
                <a:spcPts val="1000"/>
              </a:spcAft>
              <a:defRPr sz="2000">
                <a:solidFill>
                  <a:srgbClr val="FFFFFF"/>
                </a:solidFill>
              </a:defRPr>
            </a:pP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</a:rPr>
              <a:t>• Helps manage products, invoices, and accounts efficiently.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uiExpand="1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3183051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000" b="1">
                <a:solidFill>
                  <a:srgbClr val="FFFFFF"/>
                </a:solidFill>
              </a:defRPr>
            </a:pPr>
            <a:r>
              <a:rPr dirty="0">
                <a:solidFill>
                  <a:srgbClr val="C00000"/>
                </a:solidFill>
              </a:rPr>
              <a:t>Key Features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1371600"/>
            <a:ext cx="6646884" cy="2421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spcAft>
                <a:spcPts val="1000"/>
              </a:spcAft>
              <a:defRPr sz="2000">
                <a:solidFill>
                  <a:srgbClr val="FFFFFF"/>
                </a:solidFill>
              </a:defRPr>
            </a:pP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</a:rPr>
              <a:t>• Secure authentication system for Admin &amp; User roles.</a:t>
            </a:r>
          </a:p>
          <a:p>
            <a:pPr>
              <a:spcAft>
                <a:spcPts val="1000"/>
              </a:spcAft>
              <a:defRPr sz="2000">
                <a:solidFill>
                  <a:srgbClr val="FFFFFF"/>
                </a:solidFill>
              </a:defRPr>
            </a:pP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</a:rPr>
              <a:t>• Product management with categories and subcategories.</a:t>
            </a:r>
          </a:p>
          <a:p>
            <a:pPr>
              <a:spcAft>
                <a:spcPts val="1000"/>
              </a:spcAft>
              <a:defRPr sz="2000">
                <a:solidFill>
                  <a:srgbClr val="FFFFFF"/>
                </a:solidFill>
              </a:defRPr>
            </a:pP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</a:rPr>
              <a:t>• Billing generation.</a:t>
            </a:r>
          </a:p>
          <a:p>
            <a:pPr>
              <a:spcAft>
                <a:spcPts val="1000"/>
              </a:spcAft>
              <a:defRPr sz="2000">
                <a:solidFill>
                  <a:srgbClr val="FFFFFF"/>
                </a:solidFill>
              </a:defRPr>
            </a:pP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</a:rPr>
              <a:t>• Automatic income/expense tracking.</a:t>
            </a:r>
          </a:p>
          <a:p>
            <a:pPr>
              <a:spcAft>
                <a:spcPts val="1000"/>
              </a:spcAft>
              <a:defRPr sz="2000">
                <a:solidFill>
                  <a:srgbClr val="FFFFFF"/>
                </a:solidFill>
              </a:defRPr>
            </a:pP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</a:rPr>
              <a:t>• Data filtering and reporting.</a:t>
            </a: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2409314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000" b="1">
                <a:solidFill>
                  <a:srgbClr val="FFFFFF"/>
                </a:solidFill>
              </a:defRPr>
            </a:pPr>
            <a:r>
              <a:rPr dirty="0">
                <a:solidFill>
                  <a:srgbClr val="C00000"/>
                </a:solidFill>
              </a:rPr>
              <a:t>Workflow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7993" y="2200447"/>
            <a:ext cx="742774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Owner:</a:t>
            </a:r>
            <a:endParaRPr lang="en-US" sz="2400" dirty="0">
              <a:solidFill>
                <a:srgbClr val="C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Full control over products, billing, and accounts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Can add/edit/delete transactions and invoices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Access to all reports and analytics</a:t>
            </a:r>
          </a:p>
          <a:p>
            <a:r>
              <a:rPr lang="en-US" sz="2400" b="1" dirty="0">
                <a:solidFill>
                  <a:srgbClr val="C00000"/>
                </a:solidFill>
              </a:rPr>
              <a:t>Staff:</a:t>
            </a:r>
            <a:endParaRPr lang="en-US" sz="2400" dirty="0">
              <a:solidFill>
                <a:srgbClr val="C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Limited access to billing section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Can create and view bills only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Can view product and discount details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5645E-4BB4-CC27-CC57-3E788D25F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C00000"/>
                </a:solidFill>
              </a:rPr>
              <a:t>Existing System</a:t>
            </a:r>
            <a:br>
              <a:rPr lang="en-US" sz="3600" dirty="0">
                <a:solidFill>
                  <a:srgbClr val="C00000"/>
                </a:solidFill>
              </a:rPr>
            </a:b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79BC7F-7FF8-3A32-46F9-306CF7D63ADB}"/>
              </a:ext>
            </a:extLst>
          </p:cNvPr>
          <p:cNvSpPr txBox="1"/>
          <p:nvPr/>
        </p:nvSpPr>
        <p:spPr>
          <a:xfrm>
            <a:off x="1521069" y="2567354"/>
            <a:ext cx="546002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Manual entry in books 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Mistakes happen easily.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Hard to check stock and sales quickly.</a:t>
            </a:r>
          </a:p>
        </p:txBody>
      </p:sp>
    </p:spTree>
    <p:extLst>
      <p:ext uri="{BB962C8B-B14F-4D97-AF65-F5344CB8AC3E}">
        <p14:creationId xmlns:p14="http://schemas.microsoft.com/office/powerpoint/2010/main" val="245919731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9585C-58E0-34C8-E289-CF36E65A1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C00000"/>
                </a:solidFill>
              </a:rPr>
              <a:t>Proposed System (</a:t>
            </a:r>
            <a:r>
              <a:rPr lang="en-US" sz="3600" b="1" dirty="0" err="1">
                <a:solidFill>
                  <a:srgbClr val="C00000"/>
                </a:solidFill>
              </a:rPr>
              <a:t>BizEasy</a:t>
            </a:r>
            <a:r>
              <a:rPr lang="en-US" sz="3600" b="1" dirty="0">
                <a:solidFill>
                  <a:srgbClr val="C00000"/>
                </a:solidFill>
              </a:rPr>
              <a:t>)</a:t>
            </a:r>
            <a:br>
              <a:rPr lang="en-US" sz="3600" dirty="0">
                <a:solidFill>
                  <a:srgbClr val="C00000"/>
                </a:solidFill>
              </a:rPr>
            </a:b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D0430E-5D50-BC5B-D44E-EB2554BF608A}"/>
              </a:ext>
            </a:extLst>
          </p:cNvPr>
          <p:cNvSpPr txBox="1"/>
          <p:nvPr/>
        </p:nvSpPr>
        <p:spPr>
          <a:xfrm>
            <a:off x="1406769" y="2703602"/>
            <a:ext cx="655906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Shows stock, sales, and accounts instantly.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Easy and fast bill creation.</a:t>
            </a:r>
          </a:p>
        </p:txBody>
      </p:sp>
    </p:spTree>
    <p:extLst>
      <p:ext uri="{BB962C8B-B14F-4D97-AF65-F5344CB8AC3E}">
        <p14:creationId xmlns:p14="http://schemas.microsoft.com/office/powerpoint/2010/main" val="288809721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4477893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000" b="1">
                <a:solidFill>
                  <a:srgbClr val="FFFFFF"/>
                </a:solidFill>
              </a:defRPr>
            </a:pPr>
            <a:r>
              <a:rPr dirty="0">
                <a:solidFill>
                  <a:srgbClr val="C00000"/>
                </a:solidFill>
              </a:rPr>
              <a:t>Tech Stack &amp; Tools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1668463"/>
            <a:ext cx="4939518" cy="2057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spcAft>
                <a:spcPts val="1000"/>
              </a:spcAft>
              <a:defRPr sz="2000">
                <a:solidFill>
                  <a:srgbClr val="FFFFFF"/>
                </a:solidFill>
              </a:defRPr>
            </a:pP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</a:rPr>
              <a:t>• Backend: Python (Django Framework).</a:t>
            </a:r>
          </a:p>
          <a:p>
            <a:pPr>
              <a:spcAft>
                <a:spcPts val="1000"/>
              </a:spcAft>
              <a:defRPr sz="2000">
                <a:solidFill>
                  <a:srgbClr val="FFFFFF"/>
                </a:solidFill>
              </a:defRPr>
            </a:pP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</a:rPr>
              <a:t>• Frontend: HTML, CSS, </a:t>
            </a:r>
            <a:r>
              <a:rPr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JavaScript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,Ajax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pPr>
              <a:spcAft>
                <a:spcPts val="1000"/>
              </a:spcAft>
              <a:defRPr sz="2000">
                <a:solidFill>
                  <a:srgbClr val="FFFFFF"/>
                </a:solidFill>
              </a:defRPr>
            </a:pP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</a:rPr>
              <a:t>• Database: SQLite.</a:t>
            </a:r>
          </a:p>
          <a:p>
            <a:pPr>
              <a:spcAft>
                <a:spcPts val="1000"/>
              </a:spcAft>
              <a:defRPr sz="2000">
                <a:solidFill>
                  <a:srgbClr val="FFFFFF"/>
                </a:solidFill>
              </a:defRPr>
            </a:pP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</a:rPr>
              <a:t>• UI Styling: Bootstrap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514454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282828"/>
                </a:solidFill>
              </a:defRPr>
            </a:pPr>
            <a:r>
              <a:rPr dirty="0">
                <a:solidFill>
                  <a:srgbClr val="C00000"/>
                </a:solidFill>
              </a:rPr>
              <a:t>Merits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18288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1800">
                <a:solidFill>
                  <a:srgbClr val="282828"/>
                </a:solidFill>
              </a:defRPr>
            </a:pPr>
            <a:r>
              <a:rPr dirty="0"/>
              <a:t>• User-friendly interface for quick navigation.</a:t>
            </a:r>
          </a:p>
          <a:p>
            <a:pPr>
              <a:defRPr sz="1800">
                <a:solidFill>
                  <a:srgbClr val="282828"/>
                </a:solidFill>
              </a:defRPr>
            </a:pPr>
            <a:r>
              <a:rPr dirty="0"/>
              <a:t>• Reduces manual accounting errors.</a:t>
            </a:r>
          </a:p>
          <a:p>
            <a:pPr>
              <a:defRPr sz="1800">
                <a:solidFill>
                  <a:srgbClr val="282828"/>
                </a:solidFill>
              </a:defRPr>
            </a:pPr>
            <a:r>
              <a:rPr dirty="0"/>
              <a:t>• Supports multiple users with role-based access.</a:t>
            </a:r>
          </a:p>
          <a:p>
            <a:pPr>
              <a:defRPr sz="1800">
                <a:solidFill>
                  <a:srgbClr val="282828"/>
                </a:solidFill>
              </a:defRPr>
            </a:pPr>
            <a:r>
              <a:rPr dirty="0"/>
              <a:t>• Time-saving automated calculations.</a:t>
            </a:r>
          </a:p>
          <a:p>
            <a:pPr>
              <a:defRPr sz="1800">
                <a:solidFill>
                  <a:srgbClr val="282828"/>
                </a:solidFill>
              </a:defRPr>
            </a:pPr>
            <a:r>
              <a:rPr dirty="0"/>
              <a:t>• Easy-to-understand reports and analytics.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2861681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000" b="1">
                <a:solidFill>
                  <a:srgbClr val="FFFFFF"/>
                </a:solidFill>
              </a:defRPr>
            </a:pPr>
            <a:r>
              <a:rPr dirty="0">
                <a:solidFill>
                  <a:srgbClr val="C00000"/>
                </a:solidFill>
              </a:rPr>
              <a:t>Conclusion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2615184"/>
            <a:ext cx="6868290" cy="11131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spcAft>
                <a:spcPts val="1000"/>
              </a:spcAft>
              <a:defRPr sz="2000">
                <a:solidFill>
                  <a:srgbClr val="FFFFFF"/>
                </a:solidFill>
              </a:defRPr>
            </a:pP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</a:rPr>
              <a:t>• </a:t>
            </a:r>
            <a:r>
              <a:rPr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BizEasy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</a:rPr>
              <a:t> makes business management simple and efficient.</a:t>
            </a:r>
          </a:p>
          <a:p>
            <a:pPr>
              <a:spcAft>
                <a:spcPts val="1000"/>
              </a:spcAft>
              <a:defRPr sz="2000">
                <a:solidFill>
                  <a:srgbClr val="FFFFFF"/>
                </a:solidFill>
              </a:defRPr>
            </a:pP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</a:rPr>
              <a:t>• Supports smooth billing and accurate accounts.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</TotalTime>
  <Words>261</Words>
  <Application>Microsoft Office PowerPoint</Application>
  <PresentationFormat>On-screen Show (4:3)</PresentationFormat>
  <Paragraphs>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Existing System </vt:lpstr>
      <vt:lpstr>Proposed System (BizEasy) 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user</dc:creator>
  <cp:keywords/>
  <dc:description>generated using python-pptx</dc:description>
  <cp:lastModifiedBy>anas pvt</cp:lastModifiedBy>
  <cp:revision>7</cp:revision>
  <dcterms:created xsi:type="dcterms:W3CDTF">2013-01-27T09:14:16Z</dcterms:created>
  <dcterms:modified xsi:type="dcterms:W3CDTF">2025-09-09T16:46:56Z</dcterms:modified>
  <cp:category/>
</cp:coreProperties>
</file>