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ANAS MOHAMED.S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2024-04-16T09:05:31Z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