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asofia2019/touristd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TOURISTDAY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5777D53-2A0C-4A72-8581-9DA1D79C0F78}"/>
              </a:ext>
            </a:extLst>
          </p:cNvPr>
          <p:cNvSpPr txBox="1"/>
          <p:nvPr/>
        </p:nvSpPr>
        <p:spPr>
          <a:xfrm>
            <a:off x="2978590" y="1542728"/>
            <a:ext cx="3458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Integrantes:</a:t>
            </a:r>
          </a:p>
          <a:p>
            <a:pPr algn="ctr"/>
            <a:r>
              <a:rPr lang="es-CO" dirty="0"/>
              <a:t>Santiago Zapata Hincapié</a:t>
            </a:r>
          </a:p>
          <a:p>
            <a:pPr algn="ctr"/>
            <a:r>
              <a:rPr lang="es-CO" dirty="0"/>
              <a:t>Eduer Jaramillo Balbin</a:t>
            </a:r>
          </a:p>
          <a:p>
            <a:pPr algn="ctr"/>
            <a:r>
              <a:rPr lang="es-CO" dirty="0"/>
              <a:t>Ana Sofia Agudelo Blandón</a:t>
            </a:r>
          </a:p>
          <a:p>
            <a:pPr algn="ctr"/>
            <a:endParaRPr lang="es-CO" dirty="0"/>
          </a:p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0F0725-A044-41E7-AC90-A9E785D7594F}"/>
              </a:ext>
            </a:extLst>
          </p:cNvPr>
          <p:cNvSpPr txBox="1"/>
          <p:nvPr/>
        </p:nvSpPr>
        <p:spPr>
          <a:xfrm>
            <a:off x="3707393" y="3005751"/>
            <a:ext cx="20008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Ficha: 1828182</a:t>
            </a:r>
          </a:p>
          <a:p>
            <a:r>
              <a:rPr lang="es-CO" sz="1400" dirty="0"/>
              <a:t>Programa: ADSI</a:t>
            </a:r>
          </a:p>
          <a:p>
            <a:r>
              <a:rPr lang="es-CO" sz="1400" dirty="0"/>
              <a:t>SENA</a:t>
            </a:r>
          </a:p>
          <a:p>
            <a:r>
              <a:rPr lang="es-CO" sz="1400" dirty="0"/>
              <a:t>MEDELLÍN</a:t>
            </a:r>
          </a:p>
          <a:p>
            <a:r>
              <a:rPr lang="es-CO" sz="1400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00679" y="1589031"/>
            <a:ext cx="468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0F0E83-B6B1-44AD-ABFD-2181BA1BA7B5}"/>
              </a:ext>
            </a:extLst>
          </p:cNvPr>
          <p:cNvSpPr txBox="1"/>
          <p:nvPr/>
        </p:nvSpPr>
        <p:spPr>
          <a:xfrm>
            <a:off x="1294646" y="2109458"/>
            <a:ext cx="4037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el área metropolitana del valle de Aburrá, no se implementa un sitio web que permita promocionar de manera dinámica y amplia, los atractivos turísticos de la región  . 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1285669-6715-4B47-BDB2-95E90CBE9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26458" y="1511929"/>
            <a:ext cx="2345413" cy="23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0DA301-1A69-4F56-8FFA-00A27B835778}"/>
              </a:ext>
            </a:extLst>
          </p:cNvPr>
          <p:cNvSpPr txBox="1"/>
          <p:nvPr/>
        </p:nvSpPr>
        <p:spPr>
          <a:xfrm>
            <a:off x="4114800" y="211398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657BE4-F678-40F8-8F34-74C8802C531A}"/>
              </a:ext>
            </a:extLst>
          </p:cNvPr>
          <p:cNvSpPr txBox="1"/>
          <p:nvPr/>
        </p:nvSpPr>
        <p:spPr>
          <a:xfrm>
            <a:off x="1068308" y="1656785"/>
            <a:ext cx="217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Justificación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AA99C8-0936-4D7E-B49A-E3E97BF15BD0}"/>
              </a:ext>
            </a:extLst>
          </p:cNvPr>
          <p:cNvSpPr txBox="1"/>
          <p:nvPr/>
        </p:nvSpPr>
        <p:spPr>
          <a:xfrm>
            <a:off x="1157333" y="2202418"/>
            <a:ext cx="4020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Crear una estrategia tecnológica, que contribuya de manera significativa a un sector comercial, como lo es el turismo. 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5B7FC43-DED2-4107-9A66-23226E463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22806" y="1005616"/>
            <a:ext cx="2770733" cy="27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5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A6E2CC-4770-4851-813C-F6E0A869FD08}"/>
              </a:ext>
            </a:extLst>
          </p:cNvPr>
          <p:cNvSpPr txBox="1"/>
          <p:nvPr/>
        </p:nvSpPr>
        <p:spPr>
          <a:xfrm>
            <a:off x="1385180" y="1167897"/>
            <a:ext cx="271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Objetivo general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131EDE-F6C8-461C-85C3-4F9FCF5B5D57}"/>
              </a:ext>
            </a:extLst>
          </p:cNvPr>
          <p:cNvSpPr txBox="1"/>
          <p:nvPr/>
        </p:nvSpPr>
        <p:spPr>
          <a:xfrm>
            <a:off x="986827" y="1801640"/>
            <a:ext cx="3829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Desarrollar un prototipo funcional que permita ser intermediario entre guías y turistas para el intercambio de información.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EACE9B7-8469-4DCB-B1CE-5260655E6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41133" y="1301248"/>
            <a:ext cx="2716040" cy="27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9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4991" y="1716634"/>
            <a:ext cx="5434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Recolectar las necesidades del cliente.</a:t>
            </a:r>
          </a:p>
          <a:p>
            <a:endParaRPr lang="es-CO" dirty="0" smtClean="0"/>
          </a:p>
          <a:p>
            <a:r>
              <a:rPr lang="es-CO" dirty="0"/>
              <a:t> </a:t>
            </a:r>
            <a:r>
              <a:rPr lang="es-CO" dirty="0" smtClean="0"/>
              <a:t>Analizar la lógica del proyecto.</a:t>
            </a:r>
          </a:p>
          <a:p>
            <a:endParaRPr lang="es-CO" dirty="0" smtClean="0"/>
          </a:p>
          <a:p>
            <a:r>
              <a:rPr lang="es-CO" dirty="0" smtClean="0"/>
              <a:t>Diseñar la estructura.</a:t>
            </a:r>
          </a:p>
          <a:p>
            <a:endParaRPr lang="es-CO" dirty="0" smtClean="0"/>
          </a:p>
          <a:p>
            <a:r>
              <a:rPr lang="es-CO" dirty="0" smtClean="0"/>
              <a:t>Construir un prototipo funcional. 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A6E2CC-4770-4851-813C-F6E0A869FD08}"/>
              </a:ext>
            </a:extLst>
          </p:cNvPr>
          <p:cNvSpPr txBox="1"/>
          <p:nvPr/>
        </p:nvSpPr>
        <p:spPr>
          <a:xfrm>
            <a:off x="2452255" y="906287"/>
            <a:ext cx="368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Objetivos específicos</a:t>
            </a:r>
            <a:endParaRPr lang="es-CO" sz="28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9" y="1550380"/>
            <a:ext cx="2050464" cy="27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78182" y="771298"/>
            <a:ext cx="5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https://github.com/Anasofia2019/touristday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6" y="1457098"/>
            <a:ext cx="5620380" cy="24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38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126</Words>
  <Application>Microsoft Office PowerPoint</Application>
  <PresentationFormat>Presentación en pantalla (16:9)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Usuario</cp:lastModifiedBy>
  <cp:revision>18</cp:revision>
  <dcterms:created xsi:type="dcterms:W3CDTF">2019-11-27T03:16:21Z</dcterms:created>
  <dcterms:modified xsi:type="dcterms:W3CDTF">2020-04-01T03:16:11Z</dcterms:modified>
</cp:coreProperties>
</file>