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8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98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288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2" descr="Icône Python - Téléchargement gratuit en PNG et vecteu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1" y="5955083"/>
            <a:ext cx="583830" cy="5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Icône Python - Téléchargement gratuit en PNG et vecteur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6" y="749104"/>
            <a:ext cx="583830" cy="5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Python : </a:t>
            </a:r>
            <a:r>
              <a:rPr lang="fr-FR" dirty="0" smtClean="0"/>
              <a:t>Les fichiers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:</a:t>
            </a:r>
            <a:r>
              <a:rPr lang="fr-FR" b="1" dirty="0" smtClean="0"/>
              <a:t> </a:t>
            </a:r>
            <a:r>
              <a:rPr lang="fr-FR" b="1" dirty="0" err="1" smtClean="0"/>
              <a:t>f.readline</a:t>
            </a:r>
            <a:r>
              <a:rPr lang="fr-FR" b="1" dirty="0" smtClean="0"/>
              <a:t>()</a:t>
            </a:r>
            <a:endParaRPr lang="fr-FR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887" y="2400300"/>
            <a:ext cx="8420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4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:</a:t>
            </a:r>
            <a:r>
              <a:rPr lang="fr-FR" b="1" dirty="0" smtClean="0"/>
              <a:t> </a:t>
            </a:r>
            <a:r>
              <a:rPr lang="fr-FR" b="1" dirty="0" err="1" smtClean="0"/>
              <a:t>f.readline</a:t>
            </a:r>
            <a:r>
              <a:rPr lang="fr-FR" b="1" dirty="0" smtClean="0"/>
              <a:t>(n)</a:t>
            </a:r>
            <a:endParaRPr lang="fr-F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650" y="2376487"/>
            <a:ext cx="8410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:</a:t>
            </a:r>
            <a:r>
              <a:rPr lang="fr-FR" b="1" dirty="0" smtClean="0"/>
              <a:t> </a:t>
            </a:r>
            <a:r>
              <a:rPr lang="fr-FR" b="1" dirty="0" err="1" smtClean="0"/>
              <a:t>f.readlines</a:t>
            </a:r>
            <a:r>
              <a:rPr lang="fr-FR" b="1" dirty="0" smtClean="0"/>
              <a:t>()</a:t>
            </a:r>
            <a:endParaRPr lang="fr-FR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837" y="2409825"/>
            <a:ext cx="84582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7200" dirty="0" smtClean="0"/>
              <a:t>Merci pour votre attention</a:t>
            </a:r>
            <a:endParaRPr lang="fr-FR" sz="7200" dirty="0"/>
          </a:p>
        </p:txBody>
      </p:sp>
      <p:pic>
        <p:nvPicPr>
          <p:cNvPr id="2050" name="Picture 2" descr="Icône Python - Téléchargement gratuit en PNG et vecte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3106169"/>
            <a:ext cx="1280965" cy="12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cône Python - Téléchargement gratuit en PNG et vecte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92" y="3106169"/>
            <a:ext cx="1280965" cy="12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4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cours</a:t>
            </a:r>
            <a:endParaRPr lang="fr-FR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69160"/>
          </a:xfrm>
        </p:spPr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Syntaxe</a:t>
            </a:r>
            <a:endParaRPr lang="fr-FR" dirty="0" smtClean="0"/>
          </a:p>
          <a:p>
            <a:r>
              <a:rPr lang="fr-FR" dirty="0" smtClean="0"/>
              <a:t>Types d’ouverture des fichiers</a:t>
            </a:r>
          </a:p>
          <a:p>
            <a:pPr lvl="1"/>
            <a:r>
              <a:rPr lang="fr-FR" dirty="0"/>
              <a:t>Ecriture et ajout</a:t>
            </a:r>
          </a:p>
          <a:p>
            <a:pPr lvl="2"/>
            <a:r>
              <a:rPr lang="fr-FR" dirty="0" err="1" smtClean="0"/>
              <a:t>f.write</a:t>
            </a:r>
            <a:r>
              <a:rPr lang="fr-FR" dirty="0" smtClean="0"/>
              <a:t>(</a:t>
            </a:r>
            <a:r>
              <a:rPr lang="fr-FR" dirty="0" err="1" smtClean="0"/>
              <a:t>text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Lecture</a:t>
            </a:r>
          </a:p>
          <a:p>
            <a:pPr lvl="2"/>
            <a:r>
              <a:rPr lang="fr-FR" dirty="0" err="1" smtClean="0"/>
              <a:t>f.read</a:t>
            </a:r>
            <a:r>
              <a:rPr lang="fr-FR" dirty="0" smtClean="0"/>
              <a:t>()</a:t>
            </a:r>
          </a:p>
          <a:p>
            <a:pPr lvl="2"/>
            <a:r>
              <a:rPr lang="fr-FR" dirty="0" err="1" smtClean="0"/>
              <a:t>f.read</a:t>
            </a:r>
            <a:r>
              <a:rPr lang="fr-FR" dirty="0" smtClean="0"/>
              <a:t>(n)</a:t>
            </a:r>
            <a:endParaRPr lang="fr-FR" dirty="0"/>
          </a:p>
          <a:p>
            <a:pPr lvl="2"/>
            <a:r>
              <a:rPr lang="fr-FR" dirty="0" err="1" smtClean="0"/>
              <a:t>f.readline</a:t>
            </a:r>
            <a:r>
              <a:rPr lang="fr-FR" dirty="0" smtClean="0"/>
              <a:t>()</a:t>
            </a:r>
          </a:p>
          <a:p>
            <a:pPr lvl="2"/>
            <a:r>
              <a:rPr lang="fr-FR" dirty="0" err="1" smtClean="0"/>
              <a:t>f.readline</a:t>
            </a:r>
            <a:r>
              <a:rPr lang="fr-FR" dirty="0" smtClean="0"/>
              <a:t>(n)</a:t>
            </a:r>
          </a:p>
          <a:p>
            <a:pPr lvl="2"/>
            <a:r>
              <a:rPr lang="fr-FR" dirty="0" err="1" smtClean="0"/>
              <a:t>f.readlines</a:t>
            </a:r>
            <a:r>
              <a:rPr lang="fr-FR" dirty="0" smtClean="0"/>
              <a:t>()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1028" name="Picture 4" descr="Python Write to File – Open, Read, Append, and Other File Handling  Functions Explain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10" y="1600200"/>
            <a:ext cx="873205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7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575" y="1600200"/>
            <a:ext cx="882272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6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d’ouverture des </a:t>
            </a:r>
            <a:r>
              <a:rPr lang="fr-FR" dirty="0" smtClean="0"/>
              <a:t>fichiers : </a:t>
            </a:r>
            <a:r>
              <a:rPr lang="fr-FR" b="1" dirty="0" smtClean="0"/>
              <a:t>Ecriture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d’écrire un texte dans un fichier</a:t>
            </a:r>
          </a:p>
          <a:p>
            <a:r>
              <a:rPr lang="fr-FR" dirty="0" smtClean="0"/>
              <a:t>Syntaxe: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2924944"/>
            <a:ext cx="82391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22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d’ouverture des </a:t>
            </a:r>
            <a:r>
              <a:rPr lang="fr-FR" dirty="0" smtClean="0"/>
              <a:t>fichiers : </a:t>
            </a:r>
            <a:r>
              <a:rPr lang="fr-FR" b="1" dirty="0" smtClean="0"/>
              <a:t>Ajout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d’ajouter un contenu à la fin d’un fichier</a:t>
            </a:r>
          </a:p>
          <a:p>
            <a:r>
              <a:rPr lang="fr-FR" dirty="0" smtClean="0"/>
              <a:t>Syntaxe: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36" y="3000375"/>
            <a:ext cx="85344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d’ouverture des </a:t>
            </a:r>
            <a:r>
              <a:rPr lang="fr-FR" dirty="0" smtClean="0"/>
              <a:t>fichiers : </a:t>
            </a:r>
            <a:r>
              <a:rPr lang="fr-FR" b="1" dirty="0" smtClean="0"/>
              <a:t>Lecture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lire le contenu d’un fichier</a:t>
            </a:r>
          </a:p>
          <a:p>
            <a:r>
              <a:rPr lang="fr-FR" dirty="0" smtClean="0"/>
              <a:t>En utilisant les fonctions:</a:t>
            </a:r>
          </a:p>
          <a:p>
            <a:pPr lvl="1"/>
            <a:r>
              <a:rPr lang="fr-FR" dirty="0" err="1"/>
              <a:t>f.read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f.read</a:t>
            </a:r>
            <a:r>
              <a:rPr lang="fr-FR" dirty="0"/>
              <a:t>(n)</a:t>
            </a:r>
          </a:p>
          <a:p>
            <a:pPr lvl="1"/>
            <a:r>
              <a:rPr lang="fr-FR" dirty="0" err="1"/>
              <a:t>f.readline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f.readline</a:t>
            </a:r>
            <a:r>
              <a:rPr lang="fr-FR" dirty="0"/>
              <a:t>(n)</a:t>
            </a:r>
          </a:p>
          <a:p>
            <a:pPr lvl="1"/>
            <a:r>
              <a:rPr lang="fr-FR" dirty="0" err="1"/>
              <a:t>f.readlines</a:t>
            </a:r>
            <a:r>
              <a:rPr lang="fr-FR" dirty="0" smtClean="0"/>
              <a:t>()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1831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:</a:t>
            </a:r>
            <a:r>
              <a:rPr lang="fr-FR" b="1" dirty="0" smtClean="0"/>
              <a:t> </a:t>
            </a:r>
            <a:r>
              <a:rPr lang="fr-FR" b="1" dirty="0" err="1" smtClean="0"/>
              <a:t>f.read</a:t>
            </a:r>
            <a:r>
              <a:rPr lang="fr-FR" b="1" dirty="0" smtClean="0"/>
              <a:t>()</a:t>
            </a:r>
            <a:endParaRPr lang="fr-F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62" y="2386012"/>
            <a:ext cx="85915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:</a:t>
            </a:r>
            <a:r>
              <a:rPr lang="fr-FR" b="1" dirty="0" smtClean="0"/>
              <a:t> </a:t>
            </a:r>
            <a:r>
              <a:rPr lang="fr-FR" b="1" dirty="0" err="1" smtClean="0"/>
              <a:t>f.read</a:t>
            </a:r>
            <a:r>
              <a:rPr lang="fr-FR" b="1" dirty="0" smtClean="0"/>
              <a:t>(n)</a:t>
            </a:r>
            <a:endParaRPr lang="fr-FR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550" y="2400300"/>
            <a:ext cx="84867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415</TotalTime>
  <Words>115</Words>
  <Application>Microsoft Office PowerPoint</Application>
  <PresentationFormat>Custom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Euphemia</vt:lpstr>
      <vt:lpstr>Math 16x9</vt:lpstr>
      <vt:lpstr>Python : Les fichiers</vt:lpstr>
      <vt:lpstr>Plan du cours</vt:lpstr>
      <vt:lpstr>Introduction</vt:lpstr>
      <vt:lpstr>Syntaxe</vt:lpstr>
      <vt:lpstr>Types d’ouverture des fichiers : Ecriture</vt:lpstr>
      <vt:lpstr>Types d’ouverture des fichiers : Ajout</vt:lpstr>
      <vt:lpstr>Types d’ouverture des fichiers : Lecture</vt:lpstr>
      <vt:lpstr>Lecture : f.read()</vt:lpstr>
      <vt:lpstr>Lecture : f.read(n)</vt:lpstr>
      <vt:lpstr>Lecture : f.readline()</vt:lpstr>
      <vt:lpstr>Lecture : f.readline(n)</vt:lpstr>
      <vt:lpstr>Lecture : f.readlines()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: Les boucles</dc:title>
  <dc:creator>Microsoft account</dc:creator>
  <cp:lastModifiedBy>Microsoft account</cp:lastModifiedBy>
  <cp:revision>27</cp:revision>
  <dcterms:created xsi:type="dcterms:W3CDTF">2020-09-24T14:33:11Z</dcterms:created>
  <dcterms:modified xsi:type="dcterms:W3CDTF">2020-09-26T14:31:33Z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