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28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2" descr="Icône Python - Téléchargement gratuit en PNG et vecteu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1" y="5955083"/>
            <a:ext cx="583830" cy="5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Icône Python - Téléchargement gratuit en PNG et vecteur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6" y="749104"/>
            <a:ext cx="583830" cy="5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 : Les boucles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dirty="0" smtClean="0"/>
              <a:t>inconditionnelle: Exemples </a:t>
            </a:r>
            <a:endParaRPr lang="fr-F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72" y="2852936"/>
            <a:ext cx="891052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entre les deux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50812"/>
              </p:ext>
            </p:extLst>
          </p:nvPr>
        </p:nvGraphicFramePr>
        <p:xfrm>
          <a:off x="1594061" y="2060848"/>
          <a:ext cx="9782176" cy="4180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91088"/>
                <a:gridCol w="4891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BOUCLE </a:t>
                      </a:r>
                      <a:r>
                        <a:rPr lang="fr-FR" dirty="0" err="1" smtClean="0"/>
                        <a:t>while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BOUCLE for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d’itération est connu ou inconnu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d’itération est connu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Boucle</a:t>
                      </a:r>
                      <a:r>
                        <a:rPr lang="fr-FR" baseline="0" dirty="0" smtClean="0"/>
                        <a:t> infinie ou finie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Boucle</a:t>
                      </a:r>
                      <a:r>
                        <a:rPr lang="fr-FR" baseline="0" dirty="0" smtClean="0"/>
                        <a:t> finie</a:t>
                      </a:r>
                      <a:endParaRPr lang="fr-FR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 d’incrémentation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Incrémentation automatique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95880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Point commun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Peut être arrêté par la commande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break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Utilisé pour faire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parcours</a:t>
                      </a:r>
                      <a:endParaRPr lang="fr-F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Obligation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d’utiliser les « </a:t>
                      </a:r>
                      <a:r>
                        <a:rPr lang="fr-F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Obligation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d’utiliser l’indentation pour les instructions 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7200" dirty="0" smtClean="0"/>
              <a:t>Merci pour votre attention</a:t>
            </a:r>
            <a:endParaRPr lang="fr-FR" sz="7200" dirty="0"/>
          </a:p>
        </p:txBody>
      </p:sp>
      <p:pic>
        <p:nvPicPr>
          <p:cNvPr id="2050" name="Picture 2" descr="Icône Python - Téléchargement gratuit en PNG et vect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620688"/>
            <a:ext cx="1280965" cy="12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ône Python - Téléchargement gratuit en PNG et vect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620687"/>
            <a:ext cx="1280965" cy="12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Boucle conditionnelle (boucle </a:t>
            </a:r>
            <a:r>
              <a:rPr lang="fr-FR" dirty="0" err="1" smtClean="0"/>
              <a:t>while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Exemples</a:t>
            </a:r>
          </a:p>
          <a:p>
            <a:pPr lvl="1"/>
            <a:r>
              <a:rPr lang="fr-FR" dirty="0" smtClean="0"/>
              <a:t>Risques</a:t>
            </a:r>
          </a:p>
          <a:p>
            <a:r>
              <a:rPr lang="fr-FR" dirty="0" smtClean="0"/>
              <a:t>Boucle inconditionnelle (boucle for)</a:t>
            </a:r>
          </a:p>
          <a:p>
            <a:pPr lvl="1"/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Exemples</a:t>
            </a:r>
            <a:endParaRPr lang="fr-FR" dirty="0"/>
          </a:p>
          <a:p>
            <a:r>
              <a:rPr lang="fr-FR" dirty="0" smtClean="0"/>
              <a:t>Différence entre les deux.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conditionnelle (boucle </a:t>
            </a:r>
            <a:r>
              <a:rPr lang="fr-FR" dirty="0" err="1"/>
              <a:t>while</a:t>
            </a:r>
            <a:r>
              <a:rPr lang="fr-FR" dirty="0"/>
              <a:t>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50" y="2079191"/>
            <a:ext cx="9782175" cy="36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dirty="0" smtClean="0"/>
              <a:t>conditionnelle: Syntaxe 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516" y="2922955"/>
            <a:ext cx="4660108" cy="2246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69" y="2564904"/>
            <a:ext cx="47910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dirty="0" smtClean="0"/>
              <a:t>conditionnelle: Exemple 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2564903"/>
            <a:ext cx="7487073" cy="3070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748" y="2647379"/>
            <a:ext cx="2619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dirty="0" smtClean="0"/>
              <a:t>conditionnelle: Risques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563"/>
          <a:stretch/>
        </p:blipFill>
        <p:spPr>
          <a:xfrm>
            <a:off x="1701428" y="2420888"/>
            <a:ext cx="9566815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dirty="0" smtClean="0"/>
              <a:t>inconditionnelle </a:t>
            </a:r>
            <a:r>
              <a:rPr lang="fr-FR" dirty="0"/>
              <a:t>(boucle </a:t>
            </a:r>
            <a:r>
              <a:rPr lang="fr-FR" dirty="0" smtClean="0"/>
              <a:t>for) 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492" y="2152649"/>
            <a:ext cx="9286875" cy="3467100"/>
          </a:xfrm>
          <a:prstGeom prst="rect">
            <a:avLst/>
          </a:prstGeom>
        </p:spPr>
      </p:pic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l="79046" b="82121"/>
          <a:stretch/>
        </p:blipFill>
        <p:spPr>
          <a:xfrm>
            <a:off x="2494012" y="2564904"/>
            <a:ext cx="113025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dirty="0" smtClean="0"/>
              <a:t>inconditionnelle: Syntaxe 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87" y="2828925"/>
            <a:ext cx="5524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</a:t>
            </a:r>
            <a:r>
              <a:rPr lang="fr-FR" dirty="0" smtClean="0"/>
              <a:t>inconditionnelle: Exemples 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700808"/>
            <a:ext cx="56292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4221088"/>
            <a:ext cx="5857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164</TotalTime>
  <Words>116</Words>
  <Application>Microsoft Office PowerPoint</Application>
  <PresentationFormat>Custom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Math 16x9</vt:lpstr>
      <vt:lpstr>Python : Les boucles</vt:lpstr>
      <vt:lpstr>Plan du cours</vt:lpstr>
      <vt:lpstr>Boucle conditionnelle (boucle while) </vt:lpstr>
      <vt:lpstr>Boucle conditionnelle: Syntaxe </vt:lpstr>
      <vt:lpstr>Boucle conditionnelle: Exemple </vt:lpstr>
      <vt:lpstr>Boucle conditionnelle: Risques</vt:lpstr>
      <vt:lpstr>Boucle inconditionnelle (boucle for) </vt:lpstr>
      <vt:lpstr>Boucle inconditionnelle: Syntaxe </vt:lpstr>
      <vt:lpstr>Boucle inconditionnelle: Exemples </vt:lpstr>
      <vt:lpstr>Boucle inconditionnelle: Exemples </vt:lpstr>
      <vt:lpstr>Différence entre les deux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: Les boucles</dc:title>
  <dc:creator>Microsoft account</dc:creator>
  <cp:lastModifiedBy>Microsoft account</cp:lastModifiedBy>
  <cp:revision>10</cp:revision>
  <dcterms:created xsi:type="dcterms:W3CDTF">2020-09-24T14:33:11Z</dcterms:created>
  <dcterms:modified xsi:type="dcterms:W3CDTF">2020-09-24T22:05:47Z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