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0EC-8C6F-4295-A5AF-DC1B94D3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794A-4CD2-4A7A-B371-ED5BB08D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6088-5509-4D88-9E97-2409E6B0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400A-0CB6-45D0-9594-6DC34CD3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91A2-0BA8-4DB5-8237-2A9918A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E62-9703-4891-A777-0BC66739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F10BC-F604-4AEC-8606-A75B1D74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92C7-951A-4988-960E-BD680C0F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32D1-BE63-4D4F-B399-359B28F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951B-565E-471A-BD7B-9ADD3EC1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BA3CF-AC3F-4D72-BBF0-28D929EC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1B86-94A2-416F-912A-DBCF4E6A3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1FE2-94C7-4BFB-8941-B56A539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C017-F15F-4FDD-B956-A05CD66C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A18D-45DE-457C-8C94-772EFC05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76A-6B4C-44DF-BF85-87A69784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D0D-91DF-43B1-9FFC-D60ABBDD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9340-1C2D-466F-BF1B-DDFCB924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191B-31FC-4158-BCD8-64977AAE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A008-A8F6-4423-9DF3-BE5C129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123-E1A8-473C-82BE-C463CEDD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CD29-6EC6-48E0-B631-A2D1BF89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02C0-F8AC-4877-B975-4ECAC02C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0A3C-9329-4AFD-AAFA-DC1A35A6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24EB-F12A-41BD-9B51-FEBAD6F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3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E5-7229-4CD4-8C79-34D7873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4D9C-08CA-4AC8-A8C3-3D44D258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08D3-18DE-407D-9AB9-CCF7B4F7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2B4C6-4AB3-4EBF-A465-4C158206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1C92-86D9-410A-89F7-59793CD5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78E9-6E41-47E5-9526-573C15E0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2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96DA-27EF-4E0E-8987-78824D4D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E423-8D94-4A6D-A199-8ADAE488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F60E8-368C-47DF-93A0-BFEECB17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ECF7E-3589-44D5-883A-1E3085A8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F076E-8F60-4BA4-A51C-E35FB9CA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7BDA6-BFA0-4FB0-85BD-5779D3BF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DD45E-DBB9-4343-A0AD-F96DE57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66DB-32EA-48CB-BB9B-A366C127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0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620-E924-4715-9353-232E0898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7D43D-71A9-4A25-82E1-E1F2238C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7F490-DC70-4CC7-BBB2-46E36CF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E20B2-9886-4FAF-8555-3655CE4D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0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67876-EE98-46D1-96B9-F1A599CB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58990-3352-4ADB-853A-030EA594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E8D5B-39FB-498A-A598-655C9EAB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42C-302D-4F1E-9039-1383C7EC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96F9-B345-42D7-ACAC-CF1F18E4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96465-9CDC-4DEF-85C1-89C0A0CC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4DE3-564E-40DA-87D7-9444BB4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5F4D-7224-4E26-B8E2-71629A8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50DF-7A84-49C8-805E-7E72B3CF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5782-34DD-4EB4-B909-BBCD4040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0C44E-BE57-4490-9516-3240D5DB9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300E-DD94-4216-8553-CA5E9385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F7BF3-88B8-4F1B-8C90-F27D7FFD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70ED-2D8C-444E-9DAE-EAF648E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C369D-0458-4B63-9690-5CA196B3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6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97371-3B4E-4DD6-AD02-36DA9082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143B-99EA-46F3-AFAA-77441E32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FF87-0BC7-4ECD-88C0-56F142A54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6E7E-41A7-469B-9D2C-B6C4A7AAE90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2004-9138-4536-BAD4-E83629665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55C3-D361-4668-A6E3-001C235C2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DF2E-7A37-454A-9502-65DE02F7A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0592-2A78-421F-AD16-2FFCF98D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0594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Data Structures in Java</a:t>
            </a:r>
            <a:br>
              <a:rPr lang="en-GB" dirty="0"/>
            </a:br>
            <a:r>
              <a:rPr lang="en-GB" dirty="0"/>
              <a:t>1# Linked Lists</a:t>
            </a:r>
          </a:p>
        </p:txBody>
      </p:sp>
    </p:spTree>
    <p:extLst>
      <p:ext uri="{BB962C8B-B14F-4D97-AF65-F5344CB8AC3E}">
        <p14:creationId xmlns:p14="http://schemas.microsoft.com/office/powerpoint/2010/main" val="156973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Insertion at position « i »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528540" y="1906952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1640397" y="1947822"/>
            <a:ext cx="5121130" cy="556273"/>
            <a:chOff x="3951914" y="3150862"/>
            <a:chExt cx="5121130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3949300" cy="1199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848461" y="1906954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7156152" y="2822846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9743889" y="2822846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1946639" y="286371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6053AD0-A73C-49AA-8AD0-3F5885D78B31}"/>
              </a:ext>
            </a:extLst>
          </p:cNvPr>
          <p:cNvGrpSpPr/>
          <p:nvPr/>
        </p:nvGrpSpPr>
        <p:grpSpPr>
          <a:xfrm>
            <a:off x="9531438" y="5205741"/>
            <a:ext cx="1384882" cy="556273"/>
            <a:chOff x="838200" y="2323750"/>
            <a:chExt cx="1837887" cy="7382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1497B36-1E98-44DA-B8C3-BA951DF8A13B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DA0B76-884C-4508-9F0F-EA7BDB906B2A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1E52C1-54F7-4F20-B42C-26092EFA4A27}"/>
              </a:ext>
            </a:extLst>
          </p:cNvPr>
          <p:cNvGrpSpPr/>
          <p:nvPr/>
        </p:nvGrpSpPr>
        <p:grpSpPr>
          <a:xfrm>
            <a:off x="4135096" y="3595084"/>
            <a:ext cx="1384882" cy="556273"/>
            <a:chOff x="838200" y="2323750"/>
            <a:chExt cx="1837887" cy="7382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6A1BE7A-6F17-4958-B12C-6F405E90C6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BDF42C-55CE-4F89-8BE7-415594D60260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576DB4-85D8-4AB8-A3BF-C1DBF0CE3168}"/>
              </a:ext>
            </a:extLst>
          </p:cNvPr>
          <p:cNvGrpSpPr/>
          <p:nvPr/>
        </p:nvGrpSpPr>
        <p:grpSpPr>
          <a:xfrm>
            <a:off x="4168382" y="5205744"/>
            <a:ext cx="2497291" cy="556273"/>
            <a:chOff x="3951914" y="3150862"/>
            <a:chExt cx="2497291" cy="55627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92F5C4-88DA-4E31-90F1-830365D24B05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E58F60D-01EA-441C-BE9F-18CCEDE731D9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0CB10B-CA6E-4950-BE8C-3E29A2304022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C2BBC92F-1C58-4CB2-BBFA-054FF5B4BB38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06CAD-3FE9-4AED-A1F5-B0A95ACF792E}"/>
              </a:ext>
            </a:extLst>
          </p:cNvPr>
          <p:cNvGrpSpPr/>
          <p:nvPr/>
        </p:nvGrpSpPr>
        <p:grpSpPr>
          <a:xfrm>
            <a:off x="6851359" y="5205743"/>
            <a:ext cx="2491766" cy="556273"/>
            <a:chOff x="6634891" y="3150861"/>
            <a:chExt cx="2491766" cy="55627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844B84-CA74-4BA1-9740-05DB5884EDC2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C131F48-4B67-4C27-875F-A40A59BAAA5F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36F54D-893E-4D8B-962E-FB25F71FD27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BAB4649C-847E-4FC6-8FBB-0D763D9CE1C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AE7FEF9-3BB2-43D0-84F5-265DB68296D0}"/>
              </a:ext>
            </a:extLst>
          </p:cNvPr>
          <p:cNvSpPr txBox="1"/>
          <p:nvPr/>
        </p:nvSpPr>
        <p:spPr>
          <a:xfrm>
            <a:off x="4478971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857E4-1E5F-43B3-9F53-1242DA3A866F}"/>
              </a:ext>
            </a:extLst>
          </p:cNvPr>
          <p:cNvSpPr txBox="1"/>
          <p:nvPr/>
        </p:nvSpPr>
        <p:spPr>
          <a:xfrm>
            <a:off x="9847823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F4176D-9C75-499D-ABDE-AAA233A072D0}"/>
              </a:ext>
            </a:extLst>
          </p:cNvPr>
          <p:cNvSpPr txBox="1"/>
          <p:nvPr/>
        </p:nvSpPr>
        <p:spPr>
          <a:xfrm>
            <a:off x="7066708" y="6123543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14DA7D-8B1B-4ED0-9506-3F4453E9CBC1}"/>
              </a:ext>
            </a:extLst>
          </p:cNvPr>
          <p:cNvSpPr txBox="1"/>
          <p:nvPr/>
        </p:nvSpPr>
        <p:spPr>
          <a:xfrm>
            <a:off x="1794545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88E7E5-C92A-4048-B29E-79E2C68D3DF3}"/>
              </a:ext>
            </a:extLst>
          </p:cNvPr>
          <p:cNvGrpSpPr/>
          <p:nvPr/>
        </p:nvGrpSpPr>
        <p:grpSpPr>
          <a:xfrm>
            <a:off x="1634907" y="5196086"/>
            <a:ext cx="2500189" cy="556273"/>
            <a:chOff x="1266039" y="3150863"/>
            <a:chExt cx="2500189" cy="5562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D63B592-1DC3-4BC3-83D0-00BC1BFF019E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657F9D7-66F3-41FB-899B-B74C53D731FC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3FC9D0-F809-4B19-BD31-963229687A29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F274349A-59D9-4B6D-A518-329950D55BE5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8B48EB9-FC93-4F0F-ABB7-1725279DB538}"/>
              </a:ext>
            </a:extLst>
          </p:cNvPr>
          <p:cNvSpPr/>
          <p:nvPr/>
        </p:nvSpPr>
        <p:spPr>
          <a:xfrm rot="18808708">
            <a:off x="4883889" y="3114611"/>
            <a:ext cx="2010704" cy="15513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E0262EB-942B-4B05-9F86-FBD1B250CB37}"/>
              </a:ext>
            </a:extLst>
          </p:cNvPr>
          <p:cNvSpPr/>
          <p:nvPr/>
        </p:nvSpPr>
        <p:spPr>
          <a:xfrm rot="2881945">
            <a:off x="2350399" y="2945877"/>
            <a:ext cx="2010704" cy="15513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77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Insertion at the end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6053AD0-A73C-49AA-8AD0-3F5885D78B31}"/>
              </a:ext>
            </a:extLst>
          </p:cNvPr>
          <p:cNvGrpSpPr/>
          <p:nvPr/>
        </p:nvGrpSpPr>
        <p:grpSpPr>
          <a:xfrm>
            <a:off x="9531438" y="5205741"/>
            <a:ext cx="1384882" cy="556273"/>
            <a:chOff x="838200" y="2323750"/>
            <a:chExt cx="1837887" cy="7382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1497B36-1E98-44DA-B8C3-BA951DF8A13B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DA0B76-884C-4508-9F0F-EA7BDB906B2A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576DB4-85D8-4AB8-A3BF-C1DBF0CE3168}"/>
              </a:ext>
            </a:extLst>
          </p:cNvPr>
          <p:cNvGrpSpPr/>
          <p:nvPr/>
        </p:nvGrpSpPr>
        <p:grpSpPr>
          <a:xfrm>
            <a:off x="4168382" y="5205744"/>
            <a:ext cx="2497291" cy="556273"/>
            <a:chOff x="3951914" y="3150862"/>
            <a:chExt cx="2497291" cy="55627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92F5C4-88DA-4E31-90F1-830365D24B05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E58F60D-01EA-441C-BE9F-18CCEDE731D9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0CB10B-CA6E-4950-BE8C-3E29A2304022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C2BBC92F-1C58-4CB2-BBFA-054FF5B4BB38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06CAD-3FE9-4AED-A1F5-B0A95ACF792E}"/>
              </a:ext>
            </a:extLst>
          </p:cNvPr>
          <p:cNvGrpSpPr/>
          <p:nvPr/>
        </p:nvGrpSpPr>
        <p:grpSpPr>
          <a:xfrm>
            <a:off x="6851359" y="5205743"/>
            <a:ext cx="2491766" cy="556273"/>
            <a:chOff x="6634891" y="3150861"/>
            <a:chExt cx="2491766" cy="55627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844B84-CA74-4BA1-9740-05DB5884EDC2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C131F48-4B67-4C27-875F-A40A59BAAA5F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901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36F54D-893E-4D8B-962E-FB25F71FD27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BAB4649C-847E-4FC6-8FBB-0D763D9CE1C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AE7FEF9-3BB2-43D0-84F5-265DB68296D0}"/>
              </a:ext>
            </a:extLst>
          </p:cNvPr>
          <p:cNvSpPr txBox="1"/>
          <p:nvPr/>
        </p:nvSpPr>
        <p:spPr>
          <a:xfrm>
            <a:off x="4478971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857E4-1E5F-43B3-9F53-1242DA3A866F}"/>
              </a:ext>
            </a:extLst>
          </p:cNvPr>
          <p:cNvSpPr txBox="1"/>
          <p:nvPr/>
        </p:nvSpPr>
        <p:spPr>
          <a:xfrm>
            <a:off x="9847823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F4176D-9C75-499D-ABDE-AAA233A072D0}"/>
              </a:ext>
            </a:extLst>
          </p:cNvPr>
          <p:cNvSpPr txBox="1"/>
          <p:nvPr/>
        </p:nvSpPr>
        <p:spPr>
          <a:xfrm>
            <a:off x="7066708" y="6123543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14DA7D-8B1B-4ED0-9506-3F4453E9CBC1}"/>
              </a:ext>
            </a:extLst>
          </p:cNvPr>
          <p:cNvSpPr txBox="1"/>
          <p:nvPr/>
        </p:nvSpPr>
        <p:spPr>
          <a:xfrm>
            <a:off x="1794545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88E7E5-C92A-4048-B29E-79E2C68D3DF3}"/>
              </a:ext>
            </a:extLst>
          </p:cNvPr>
          <p:cNvGrpSpPr/>
          <p:nvPr/>
        </p:nvGrpSpPr>
        <p:grpSpPr>
          <a:xfrm>
            <a:off x="1634907" y="5196086"/>
            <a:ext cx="2500189" cy="556273"/>
            <a:chOff x="1266039" y="3150863"/>
            <a:chExt cx="2500189" cy="5562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D63B592-1DC3-4BC3-83D0-00BC1BFF019E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657F9D7-66F3-41FB-899B-B74C53D731FC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3FC9D0-F809-4B19-BD31-963229687A29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F274349A-59D9-4B6D-A518-329950D55BE5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13D35C-7F0D-43A2-929F-254DF923DBCC}"/>
              </a:ext>
            </a:extLst>
          </p:cNvPr>
          <p:cNvGrpSpPr/>
          <p:nvPr/>
        </p:nvGrpSpPr>
        <p:grpSpPr>
          <a:xfrm>
            <a:off x="7000861" y="1943674"/>
            <a:ext cx="1384882" cy="556273"/>
            <a:chOff x="838200" y="2323750"/>
            <a:chExt cx="1837887" cy="738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FA3648F-EB14-4F51-9904-5AD67453A7F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84AFFD-BA84-4CD7-B942-F03B62F9FD2B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165CC2-68EE-4508-AC47-991E1212DDF2}"/>
              </a:ext>
            </a:extLst>
          </p:cNvPr>
          <p:cNvGrpSpPr/>
          <p:nvPr/>
        </p:nvGrpSpPr>
        <p:grpSpPr>
          <a:xfrm>
            <a:off x="1637805" y="1943677"/>
            <a:ext cx="2497291" cy="556273"/>
            <a:chOff x="3951914" y="3150862"/>
            <a:chExt cx="2497291" cy="5562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FB18EAC-21CA-4EC1-8727-8F598E6812AC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2949E4-83FF-4189-AF68-FA1811A83628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FADBB8E-CB48-4D3F-9F85-382956A459B9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E4F05665-3832-4B9F-9E67-EFBEE46595A4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C6BC4A7-F172-40D7-81C2-B18723645C46}"/>
              </a:ext>
            </a:extLst>
          </p:cNvPr>
          <p:cNvGrpSpPr/>
          <p:nvPr/>
        </p:nvGrpSpPr>
        <p:grpSpPr>
          <a:xfrm>
            <a:off x="4320782" y="1943676"/>
            <a:ext cx="2491766" cy="556273"/>
            <a:chOff x="6634891" y="3150861"/>
            <a:chExt cx="2491766" cy="55627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B90B37-8EFF-4EC1-A436-2BC63FA64F35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27AC40-F96E-46C3-BEEE-DAF62515ED32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3BEA0BB-19A5-4DD6-A402-438C7025CCF9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0916F590-3E79-4637-98DA-4E5D3D962B13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4E247C9-4AC1-42D8-82EB-541E1B660C31}"/>
              </a:ext>
            </a:extLst>
          </p:cNvPr>
          <p:cNvSpPr txBox="1"/>
          <p:nvPr/>
        </p:nvSpPr>
        <p:spPr>
          <a:xfrm>
            <a:off x="4628473" y="285956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860D83-72D7-4EE7-A7C8-5B5D511A0398}"/>
              </a:ext>
            </a:extLst>
          </p:cNvPr>
          <p:cNvSpPr txBox="1"/>
          <p:nvPr/>
        </p:nvSpPr>
        <p:spPr>
          <a:xfrm>
            <a:off x="7216210" y="2859568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6488C7-810A-4846-87FF-10CF16D26BCD}"/>
              </a:ext>
            </a:extLst>
          </p:cNvPr>
          <p:cNvSpPr txBox="1"/>
          <p:nvPr/>
        </p:nvSpPr>
        <p:spPr>
          <a:xfrm>
            <a:off x="1944047" y="285956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1E52C1-54F7-4F20-B42C-26092EFA4A27}"/>
              </a:ext>
            </a:extLst>
          </p:cNvPr>
          <p:cNvGrpSpPr/>
          <p:nvPr/>
        </p:nvGrpSpPr>
        <p:grpSpPr>
          <a:xfrm>
            <a:off x="9536489" y="3505061"/>
            <a:ext cx="1384882" cy="556273"/>
            <a:chOff x="838200" y="2323750"/>
            <a:chExt cx="1837887" cy="7382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6A1BE7A-6F17-4958-B12C-6F405E90C6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BDF42C-55CE-4F89-8BE7-415594D60260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E0262EB-942B-4B05-9F86-FBD1B250CB37}"/>
              </a:ext>
            </a:extLst>
          </p:cNvPr>
          <p:cNvSpPr/>
          <p:nvPr/>
        </p:nvSpPr>
        <p:spPr>
          <a:xfrm rot="2881945">
            <a:off x="7885608" y="2945860"/>
            <a:ext cx="1836783" cy="1247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993D16-C116-4977-8888-63095C3FC480}"/>
              </a:ext>
            </a:extLst>
          </p:cNvPr>
          <p:cNvGrpSpPr/>
          <p:nvPr/>
        </p:nvGrpSpPr>
        <p:grpSpPr>
          <a:xfrm>
            <a:off x="9314970" y="3150859"/>
            <a:ext cx="1384882" cy="556273"/>
            <a:chOff x="838200" y="2323750"/>
            <a:chExt cx="1837887" cy="7382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F1D2B-F78D-4A45-B356-D8505DE57495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E0B67A-06D8-46C4-A88F-B665D234384D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CE7E28-A7E6-4C79-A1E9-EABCD3276A4D}"/>
              </a:ext>
            </a:extLst>
          </p:cNvPr>
          <p:cNvGrpSpPr/>
          <p:nvPr/>
        </p:nvGrpSpPr>
        <p:grpSpPr>
          <a:xfrm>
            <a:off x="1266039" y="3150863"/>
            <a:ext cx="2586153" cy="556273"/>
            <a:chOff x="1266039" y="3150863"/>
            <a:chExt cx="2586153" cy="556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613BD-C5EF-45D2-B132-5F4B514FFE6B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E4ED57-6EB6-4F89-A7C9-1F503B698D1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1CD30-7F00-4A19-A929-B90E178C5CB2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19D58-B516-4DEB-8B8F-3E032F2F51C4}"/>
                </a:ext>
              </a:extLst>
            </p:cNvPr>
            <p:cNvSpPr/>
            <p:nvPr/>
          </p:nvSpPr>
          <p:spPr>
            <a:xfrm>
              <a:off x="2526731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C07251-F6DE-43A9-9188-33F6716422EE}"/>
              </a:ext>
            </a:extLst>
          </p:cNvPr>
          <p:cNvGrpSpPr/>
          <p:nvPr/>
        </p:nvGrpSpPr>
        <p:grpSpPr>
          <a:xfrm>
            <a:off x="3951914" y="3150862"/>
            <a:ext cx="2497291" cy="556273"/>
            <a:chOff x="3951914" y="3150862"/>
            <a:chExt cx="2497291" cy="5562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B9F491-2633-4D3B-9274-87DD23221416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BD7999-A80B-4FAD-9165-CE7E80BB80F3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BE0382-062D-4B2D-AF30-60BC8213F4D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0BAD6D4-BEC5-44EA-A663-0442593DDE3E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8BAEF1-6628-4DA8-B5E9-D89F4957F472}"/>
              </a:ext>
            </a:extLst>
          </p:cNvPr>
          <p:cNvGrpSpPr/>
          <p:nvPr/>
        </p:nvGrpSpPr>
        <p:grpSpPr>
          <a:xfrm>
            <a:off x="6634891" y="3150861"/>
            <a:ext cx="2491766" cy="556273"/>
            <a:chOff x="6634891" y="3150861"/>
            <a:chExt cx="2491766" cy="5562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18C34F-5DAB-4953-9CBD-87B97A7650CE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935264-9974-4AE3-B655-865511283162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42F1D2-4CFB-4EBE-B04A-1BE2C59B9BE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F820F6D-C3B1-499D-B0E9-C3E505BE6677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6868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CE7E28-A7E6-4C79-A1E9-EABCD3276A4D}"/>
              </a:ext>
            </a:extLst>
          </p:cNvPr>
          <p:cNvGrpSpPr/>
          <p:nvPr/>
        </p:nvGrpSpPr>
        <p:grpSpPr>
          <a:xfrm>
            <a:off x="1273939" y="2837123"/>
            <a:ext cx="6645969" cy="1429524"/>
            <a:chOff x="1266039" y="3150862"/>
            <a:chExt cx="2586153" cy="5562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613BD-C5EF-45D2-B132-5F4B514FFE6B}"/>
                </a:ext>
              </a:extLst>
            </p:cNvPr>
            <p:cNvGrpSpPr/>
            <p:nvPr/>
          </p:nvGrpSpPr>
          <p:grpSpPr>
            <a:xfrm>
              <a:off x="1266039" y="3150862"/>
              <a:ext cx="1384882" cy="556272"/>
              <a:chOff x="838200" y="2323750"/>
              <a:chExt cx="1837887" cy="73823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E4ED57-6EB6-4F89-A7C9-1F503B698D1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value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1CD30-7F00-4A19-A929-B90E178C5CB2}"/>
                  </a:ext>
                </a:extLst>
              </p:cNvPr>
              <p:cNvSpPr/>
              <p:nvPr/>
            </p:nvSpPr>
            <p:spPr>
              <a:xfrm>
                <a:off x="1753298" y="2323750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19D58-B516-4DEB-8B8F-3E032F2F51C4}"/>
                </a:ext>
              </a:extLst>
            </p:cNvPr>
            <p:cNvSpPr/>
            <p:nvPr/>
          </p:nvSpPr>
          <p:spPr>
            <a:xfrm>
              <a:off x="2526731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04B72-C0F0-42FF-9251-790A3977C236}"/>
              </a:ext>
            </a:extLst>
          </p:cNvPr>
          <p:cNvGrpSpPr/>
          <p:nvPr/>
        </p:nvGrpSpPr>
        <p:grpSpPr>
          <a:xfrm>
            <a:off x="8020576" y="2837123"/>
            <a:ext cx="3558909" cy="1429524"/>
            <a:chOff x="838200" y="2323750"/>
            <a:chExt cx="1837887" cy="7382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C82E49-4C0E-488B-99BF-7D6A51521519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value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ED8510-4B08-4252-954E-73A23EC3CB18}"/>
                </a:ext>
              </a:extLst>
            </p:cNvPr>
            <p:cNvSpPr/>
            <p:nvPr/>
          </p:nvSpPr>
          <p:spPr>
            <a:xfrm>
              <a:off x="1753298" y="2323750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76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Size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314970" y="3150859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B264F-041C-40B6-A853-8B4575B0C94D}"/>
              </a:ext>
            </a:extLst>
          </p:cNvPr>
          <p:cNvGrpSpPr/>
          <p:nvPr/>
        </p:nvGrpSpPr>
        <p:grpSpPr>
          <a:xfrm>
            <a:off x="1266039" y="3150863"/>
            <a:ext cx="2586153" cy="556273"/>
            <a:chOff x="1266039" y="3150863"/>
            <a:chExt cx="2586153" cy="556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36590E-B897-4426-977B-75BD4659A531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FB809-10BF-4052-984B-A65AA0FC8D55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6B50B-A471-43D0-8C3C-196C26621C2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54FB92-BC4A-4FC7-B5BE-018F67B79C64}"/>
                </a:ext>
              </a:extLst>
            </p:cNvPr>
            <p:cNvSpPr/>
            <p:nvPr/>
          </p:nvSpPr>
          <p:spPr>
            <a:xfrm>
              <a:off x="2526731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3951914" y="3150862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634891" y="3150861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25D166-C963-4806-AA8E-164D85306785}"/>
              </a:ext>
            </a:extLst>
          </p:cNvPr>
          <p:cNvSpPr txBox="1"/>
          <p:nvPr/>
        </p:nvSpPr>
        <p:spPr>
          <a:xfrm>
            <a:off x="1578077" y="407705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FD3B33-FD03-4FC0-960B-AAD29EEA8148}"/>
              </a:ext>
            </a:extLst>
          </p:cNvPr>
          <p:cNvSpPr txBox="1"/>
          <p:nvPr/>
        </p:nvSpPr>
        <p:spPr>
          <a:xfrm>
            <a:off x="6946929" y="407705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E430D-C37B-446B-85C1-B29A09702B4C}"/>
              </a:ext>
            </a:extLst>
          </p:cNvPr>
          <p:cNvSpPr txBox="1"/>
          <p:nvPr/>
        </p:nvSpPr>
        <p:spPr>
          <a:xfrm>
            <a:off x="4165814" y="4077050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980D6-36F9-4561-8867-28987C737463}"/>
              </a:ext>
            </a:extLst>
          </p:cNvPr>
          <p:cNvSpPr txBox="1"/>
          <p:nvPr/>
        </p:nvSpPr>
        <p:spPr>
          <a:xfrm>
            <a:off x="9627008" y="407705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185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</a:t>
            </a:r>
            <a:r>
              <a:rPr lang="fr-FR" b="1" dirty="0"/>
              <a:t> a </a:t>
            </a:r>
            <a:r>
              <a:rPr lang="en-US" b="1" dirty="0"/>
              <a:t>value</a:t>
            </a:r>
            <a:r>
              <a:rPr lang="fr-FR" b="1" dirty="0"/>
              <a:t> </a:t>
            </a:r>
            <a:r>
              <a:rPr lang="en-GB" b="1" dirty="0"/>
              <a:t>from</a:t>
            </a:r>
            <a:r>
              <a:rPr lang="fr-FR" b="1" dirty="0"/>
              <a:t> index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314970" y="3150859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B264F-041C-40B6-A853-8B4575B0C94D}"/>
              </a:ext>
            </a:extLst>
          </p:cNvPr>
          <p:cNvGrpSpPr/>
          <p:nvPr/>
        </p:nvGrpSpPr>
        <p:grpSpPr>
          <a:xfrm>
            <a:off x="1266039" y="3150863"/>
            <a:ext cx="2586153" cy="556273"/>
            <a:chOff x="1266039" y="3150863"/>
            <a:chExt cx="2586153" cy="556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36590E-B897-4426-977B-75BD4659A531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FB809-10BF-4052-984B-A65AA0FC8D55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6B50B-A471-43D0-8C3C-196C26621C2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54FB92-BC4A-4FC7-B5BE-018F67B79C64}"/>
                </a:ext>
              </a:extLst>
            </p:cNvPr>
            <p:cNvSpPr/>
            <p:nvPr/>
          </p:nvSpPr>
          <p:spPr>
            <a:xfrm>
              <a:off x="2526731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3951914" y="3150862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634891" y="3150861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4262503" y="406866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61FEB-1CCC-4A67-BCFB-1CDA9C81E404}"/>
              </a:ext>
            </a:extLst>
          </p:cNvPr>
          <p:cNvSpPr txBox="1"/>
          <p:nvPr/>
        </p:nvSpPr>
        <p:spPr>
          <a:xfrm>
            <a:off x="9631355" y="406866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6850240" y="4068661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1578077" y="406866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88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Removing first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541473" y="2571532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B264F-041C-40B6-A853-8B4575B0C94D}"/>
              </a:ext>
            </a:extLst>
          </p:cNvPr>
          <p:cNvGrpSpPr/>
          <p:nvPr/>
        </p:nvGrpSpPr>
        <p:grpSpPr>
          <a:xfrm>
            <a:off x="1492542" y="2571536"/>
            <a:ext cx="2500189" cy="556273"/>
            <a:chOff x="1266039" y="3150863"/>
            <a:chExt cx="2500189" cy="556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36590E-B897-4426-977B-75BD4659A531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FB809-10BF-4052-984B-A65AA0FC8D55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6B50B-A471-43D0-8C3C-196C26621C2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54FB92-BC4A-4FC7-B5BE-018F67B79C64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4178417" y="2571535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861394" y="2571534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4489006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61FEB-1CCC-4A67-BCFB-1CDA9C81E404}"/>
              </a:ext>
            </a:extLst>
          </p:cNvPr>
          <p:cNvSpPr txBox="1"/>
          <p:nvPr/>
        </p:nvSpPr>
        <p:spPr>
          <a:xfrm>
            <a:off x="9857858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7076743" y="3489334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1804580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6DEB9-11DE-4225-954A-D41BD41B7E5B}"/>
              </a:ext>
            </a:extLst>
          </p:cNvPr>
          <p:cNvGrpSpPr/>
          <p:nvPr/>
        </p:nvGrpSpPr>
        <p:grpSpPr>
          <a:xfrm>
            <a:off x="6858496" y="4197711"/>
            <a:ext cx="1384882" cy="556273"/>
            <a:chOff x="838200" y="2323750"/>
            <a:chExt cx="1837887" cy="7382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E30B3A-F1A7-42A6-9C40-C7F295C3253A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15BE54-860A-428F-AC1C-A76B1CA37018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A2430-E5DB-4790-89AF-550E7EA99D89}"/>
              </a:ext>
            </a:extLst>
          </p:cNvPr>
          <p:cNvGrpSpPr/>
          <p:nvPr/>
        </p:nvGrpSpPr>
        <p:grpSpPr>
          <a:xfrm>
            <a:off x="1495440" y="4197714"/>
            <a:ext cx="2497291" cy="556273"/>
            <a:chOff x="3951914" y="3150862"/>
            <a:chExt cx="2497291" cy="55627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56FA8BB-24FC-4107-B983-94A532E85D28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C75185-1A97-4A20-ADC4-EC19DFC77CEA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84F6AED-0917-4823-A1FC-D52B408EA4F4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5E569C6E-7778-4A78-B81B-9166BB383B7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DA7390-2776-44A7-84AD-30674692C828}"/>
              </a:ext>
            </a:extLst>
          </p:cNvPr>
          <p:cNvGrpSpPr/>
          <p:nvPr/>
        </p:nvGrpSpPr>
        <p:grpSpPr>
          <a:xfrm>
            <a:off x="4178417" y="4197713"/>
            <a:ext cx="2491766" cy="556273"/>
            <a:chOff x="6634891" y="3150861"/>
            <a:chExt cx="2491766" cy="5562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CEBB1F-42DA-46AF-9724-3E30EEB8CB09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5E5BDA-DA1E-441E-89A7-5AD54F91A30E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96660E-B795-4E49-BC60-E505017D3E61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10976EE-5FA8-4CC3-9694-E212F350864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5EAEAE3-47BB-4BD8-964E-474EABD94A60}"/>
              </a:ext>
            </a:extLst>
          </p:cNvPr>
          <p:cNvSpPr txBox="1"/>
          <p:nvPr/>
        </p:nvSpPr>
        <p:spPr>
          <a:xfrm>
            <a:off x="4489006" y="509303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A37C5B-44F6-42C7-924F-0D6E4FEE16E6}"/>
              </a:ext>
            </a:extLst>
          </p:cNvPr>
          <p:cNvSpPr txBox="1"/>
          <p:nvPr/>
        </p:nvSpPr>
        <p:spPr>
          <a:xfrm>
            <a:off x="7076743" y="5093032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5859D-E6A2-4BB6-AA4B-16864B4D6209}"/>
              </a:ext>
            </a:extLst>
          </p:cNvPr>
          <p:cNvSpPr txBox="1"/>
          <p:nvPr/>
        </p:nvSpPr>
        <p:spPr>
          <a:xfrm>
            <a:off x="1804580" y="509303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22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Removing at position « </a:t>
            </a:r>
            <a:r>
              <a:rPr lang="en-US" b="1" dirty="0" err="1"/>
              <a:t>i</a:t>
            </a:r>
            <a:r>
              <a:rPr lang="en-US" b="1" dirty="0"/>
              <a:t> »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541473" y="2571532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B264F-041C-40B6-A853-8B4575B0C94D}"/>
              </a:ext>
            </a:extLst>
          </p:cNvPr>
          <p:cNvGrpSpPr/>
          <p:nvPr/>
        </p:nvGrpSpPr>
        <p:grpSpPr>
          <a:xfrm>
            <a:off x="1492542" y="2571536"/>
            <a:ext cx="2500189" cy="556273"/>
            <a:chOff x="1266039" y="3150863"/>
            <a:chExt cx="2500189" cy="556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36590E-B897-4426-977B-75BD4659A531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FB809-10BF-4052-984B-A65AA0FC8D55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6B50B-A471-43D0-8C3C-196C26621C2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54FB92-BC4A-4FC7-B5BE-018F67B79C64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4178417" y="2571535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861394" y="2571534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4489006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61FEB-1CCC-4A67-BCFB-1CDA9C81E404}"/>
              </a:ext>
            </a:extLst>
          </p:cNvPr>
          <p:cNvSpPr txBox="1"/>
          <p:nvPr/>
        </p:nvSpPr>
        <p:spPr>
          <a:xfrm>
            <a:off x="9857858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7076743" y="3489334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1804580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6DEB9-11DE-4225-954A-D41BD41B7E5B}"/>
              </a:ext>
            </a:extLst>
          </p:cNvPr>
          <p:cNvGrpSpPr/>
          <p:nvPr/>
        </p:nvGrpSpPr>
        <p:grpSpPr>
          <a:xfrm>
            <a:off x="6858496" y="4617161"/>
            <a:ext cx="1384882" cy="556273"/>
            <a:chOff x="838200" y="2323750"/>
            <a:chExt cx="1837887" cy="7382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E30B3A-F1A7-42A6-9C40-C7F295C3253A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15BE54-860A-428F-AC1C-A76B1CA37018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A2430-E5DB-4790-89AF-550E7EA99D89}"/>
              </a:ext>
            </a:extLst>
          </p:cNvPr>
          <p:cNvGrpSpPr/>
          <p:nvPr/>
        </p:nvGrpSpPr>
        <p:grpSpPr>
          <a:xfrm>
            <a:off x="1495440" y="4617164"/>
            <a:ext cx="2497291" cy="556273"/>
            <a:chOff x="3951914" y="3150862"/>
            <a:chExt cx="2497291" cy="55627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56FA8BB-24FC-4107-B983-94A532E85D28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C75185-1A97-4A20-ADC4-EC19DFC77CEA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84F6AED-0917-4823-A1FC-D52B408EA4F4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5E569C6E-7778-4A78-B81B-9166BB383B7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DA7390-2776-44A7-84AD-30674692C828}"/>
              </a:ext>
            </a:extLst>
          </p:cNvPr>
          <p:cNvGrpSpPr/>
          <p:nvPr/>
        </p:nvGrpSpPr>
        <p:grpSpPr>
          <a:xfrm>
            <a:off x="4178417" y="4617163"/>
            <a:ext cx="2491766" cy="556273"/>
            <a:chOff x="6634891" y="3150861"/>
            <a:chExt cx="2491766" cy="5562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CEBB1F-42DA-46AF-9724-3E30EEB8CB09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5E5BDA-DA1E-441E-89A7-5AD54F91A30E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96660E-B795-4E49-BC60-E505017D3E61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10976EE-5FA8-4CC3-9694-E212F350864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5EAEAE3-47BB-4BD8-964E-474EABD94A60}"/>
              </a:ext>
            </a:extLst>
          </p:cNvPr>
          <p:cNvSpPr txBox="1"/>
          <p:nvPr/>
        </p:nvSpPr>
        <p:spPr>
          <a:xfrm>
            <a:off x="4489006" y="551248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A37C5B-44F6-42C7-924F-0D6E4FEE16E6}"/>
              </a:ext>
            </a:extLst>
          </p:cNvPr>
          <p:cNvSpPr txBox="1"/>
          <p:nvPr/>
        </p:nvSpPr>
        <p:spPr>
          <a:xfrm>
            <a:off x="7076743" y="5512482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5859D-E6A2-4BB6-AA4B-16864B4D6209}"/>
              </a:ext>
            </a:extLst>
          </p:cNvPr>
          <p:cNvSpPr txBox="1"/>
          <p:nvPr/>
        </p:nvSpPr>
        <p:spPr>
          <a:xfrm>
            <a:off x="1804580" y="551248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7FD04FAB-514A-4582-968C-5B43C8E34C9F}"/>
              </a:ext>
            </a:extLst>
          </p:cNvPr>
          <p:cNvSpPr/>
          <p:nvPr/>
        </p:nvSpPr>
        <p:spPr>
          <a:xfrm>
            <a:off x="2559589" y="3302390"/>
            <a:ext cx="4628770" cy="5562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Removing</a:t>
            </a:r>
            <a:r>
              <a:rPr lang="fr-FR" b="1" dirty="0"/>
              <a:t> last element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541473" y="2571532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B264F-041C-40B6-A853-8B4575B0C94D}"/>
              </a:ext>
            </a:extLst>
          </p:cNvPr>
          <p:cNvGrpSpPr/>
          <p:nvPr/>
        </p:nvGrpSpPr>
        <p:grpSpPr>
          <a:xfrm>
            <a:off x="1492542" y="2571536"/>
            <a:ext cx="2500189" cy="556273"/>
            <a:chOff x="1266039" y="3150863"/>
            <a:chExt cx="2500189" cy="556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36590E-B897-4426-977B-75BD4659A531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FB809-10BF-4052-984B-A65AA0FC8D55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6B50B-A471-43D0-8C3C-196C26621C2A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54FB92-BC4A-4FC7-B5BE-018F67B79C64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4178417" y="2571535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861394" y="2571534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4489006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61FEB-1CCC-4A67-BCFB-1CDA9C81E404}"/>
              </a:ext>
            </a:extLst>
          </p:cNvPr>
          <p:cNvSpPr txBox="1"/>
          <p:nvPr/>
        </p:nvSpPr>
        <p:spPr>
          <a:xfrm>
            <a:off x="9857858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7076743" y="3489334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1804580" y="34893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6DEB9-11DE-4225-954A-D41BD41B7E5B}"/>
              </a:ext>
            </a:extLst>
          </p:cNvPr>
          <p:cNvGrpSpPr/>
          <p:nvPr/>
        </p:nvGrpSpPr>
        <p:grpSpPr>
          <a:xfrm>
            <a:off x="6858496" y="4617161"/>
            <a:ext cx="1384882" cy="556273"/>
            <a:chOff x="838200" y="2323750"/>
            <a:chExt cx="1837887" cy="7382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E30B3A-F1A7-42A6-9C40-C7F295C3253A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-31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15BE54-860A-428F-AC1C-A76B1CA37018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A2430-E5DB-4790-89AF-550E7EA99D89}"/>
              </a:ext>
            </a:extLst>
          </p:cNvPr>
          <p:cNvGrpSpPr/>
          <p:nvPr/>
        </p:nvGrpSpPr>
        <p:grpSpPr>
          <a:xfrm>
            <a:off x="1495440" y="4617164"/>
            <a:ext cx="2497291" cy="556273"/>
            <a:chOff x="3951914" y="3150862"/>
            <a:chExt cx="2497291" cy="55627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56FA8BB-24FC-4107-B983-94A532E85D28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C75185-1A97-4A20-ADC4-EC19DFC77CEA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84F6AED-0917-4823-A1FC-D52B408EA4F4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5E569C6E-7778-4A78-B81B-9166BB383B7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DA7390-2776-44A7-84AD-30674692C828}"/>
              </a:ext>
            </a:extLst>
          </p:cNvPr>
          <p:cNvGrpSpPr/>
          <p:nvPr/>
        </p:nvGrpSpPr>
        <p:grpSpPr>
          <a:xfrm>
            <a:off x="4178417" y="4617163"/>
            <a:ext cx="2491766" cy="556273"/>
            <a:chOff x="6634891" y="3150861"/>
            <a:chExt cx="2491766" cy="5562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CEBB1F-42DA-46AF-9724-3E30EEB8CB09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5E5BDA-DA1E-441E-89A7-5AD54F91A30E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96660E-B795-4E49-BC60-E505017D3E61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10976EE-5FA8-4CC3-9694-E212F350864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5EAEAE3-47BB-4BD8-964E-474EABD94A60}"/>
              </a:ext>
            </a:extLst>
          </p:cNvPr>
          <p:cNvSpPr txBox="1"/>
          <p:nvPr/>
        </p:nvSpPr>
        <p:spPr>
          <a:xfrm>
            <a:off x="4489006" y="551248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A37C5B-44F6-42C7-924F-0D6E4FEE16E6}"/>
              </a:ext>
            </a:extLst>
          </p:cNvPr>
          <p:cNvSpPr txBox="1"/>
          <p:nvPr/>
        </p:nvSpPr>
        <p:spPr>
          <a:xfrm>
            <a:off x="7076743" y="5512482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5859D-E6A2-4BB6-AA4B-16864B4D6209}"/>
              </a:ext>
            </a:extLst>
          </p:cNvPr>
          <p:cNvSpPr txBox="1"/>
          <p:nvPr/>
        </p:nvSpPr>
        <p:spPr>
          <a:xfrm>
            <a:off x="1804580" y="551248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499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5F94-0FBB-48D8-A7F3-D8D0EB6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Insertion at the 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BF57-54CE-437B-A446-67B697E937FC}"/>
              </a:ext>
            </a:extLst>
          </p:cNvPr>
          <p:cNvGrpSpPr/>
          <p:nvPr/>
        </p:nvGrpSpPr>
        <p:grpSpPr>
          <a:xfrm>
            <a:off x="9528540" y="2115936"/>
            <a:ext cx="1384882" cy="556273"/>
            <a:chOff x="838200" y="2323750"/>
            <a:chExt cx="1837887" cy="738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B0B50-664F-4B86-B713-AB3801039B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DD36B0-E6BB-4AE1-B699-663F1C600341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56361D-F971-400D-B8E1-8F3FB8CB3032}"/>
              </a:ext>
            </a:extLst>
          </p:cNvPr>
          <p:cNvGrpSpPr/>
          <p:nvPr/>
        </p:nvGrpSpPr>
        <p:grpSpPr>
          <a:xfrm>
            <a:off x="4165484" y="2115939"/>
            <a:ext cx="2497291" cy="556273"/>
            <a:chOff x="3951914" y="3150862"/>
            <a:chExt cx="2497291" cy="5562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5B59C-1F51-4F73-B517-F95B5285C9BD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71362C3-3A49-4615-B2BF-681F04846E8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4C8E13-B125-4A5D-85EF-0A80A50BE93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16896FC-E020-4282-8766-48EC9E6C78E2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A35989-B1BF-4D25-A3D9-2F16BD01E699}"/>
              </a:ext>
            </a:extLst>
          </p:cNvPr>
          <p:cNvGrpSpPr/>
          <p:nvPr/>
        </p:nvGrpSpPr>
        <p:grpSpPr>
          <a:xfrm>
            <a:off x="6848461" y="2115938"/>
            <a:ext cx="2491766" cy="556273"/>
            <a:chOff x="6634891" y="3150861"/>
            <a:chExt cx="2491766" cy="556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0D6C22-D3F8-4032-AC59-F07EA8777077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B385387-4FE6-4783-9B70-CEC5F2949E70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3A8C53-D57F-4E35-8A23-9EC3043D8C5B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8BFEFF-4E1B-44BD-BB73-9FFA08E89C4F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3D4057-9A40-4BF2-AECC-AD0F7CAC3DA9}"/>
              </a:ext>
            </a:extLst>
          </p:cNvPr>
          <p:cNvSpPr txBox="1"/>
          <p:nvPr/>
        </p:nvSpPr>
        <p:spPr>
          <a:xfrm>
            <a:off x="7156152" y="303183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608DD-6C33-443E-914B-097CF22D1042}"/>
              </a:ext>
            </a:extLst>
          </p:cNvPr>
          <p:cNvSpPr txBox="1"/>
          <p:nvPr/>
        </p:nvSpPr>
        <p:spPr>
          <a:xfrm>
            <a:off x="9743889" y="3031830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8ED5E-DDB1-49A1-B9AC-88D0366D4566}"/>
              </a:ext>
            </a:extLst>
          </p:cNvPr>
          <p:cNvSpPr txBox="1"/>
          <p:nvPr/>
        </p:nvSpPr>
        <p:spPr>
          <a:xfrm>
            <a:off x="4471726" y="303183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6053AD0-A73C-49AA-8AD0-3F5885D78B31}"/>
              </a:ext>
            </a:extLst>
          </p:cNvPr>
          <p:cNvGrpSpPr/>
          <p:nvPr/>
        </p:nvGrpSpPr>
        <p:grpSpPr>
          <a:xfrm>
            <a:off x="9531438" y="5205741"/>
            <a:ext cx="1384882" cy="556273"/>
            <a:chOff x="838200" y="2323750"/>
            <a:chExt cx="1837887" cy="7382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1497B36-1E98-44DA-B8C3-BA951DF8A13B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901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DA0B76-884C-4508-9F0F-EA7BDB906B2A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NULL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1E52C1-54F7-4F20-B42C-26092EFA4A27}"/>
              </a:ext>
            </a:extLst>
          </p:cNvPr>
          <p:cNvGrpSpPr/>
          <p:nvPr/>
        </p:nvGrpSpPr>
        <p:grpSpPr>
          <a:xfrm>
            <a:off x="1632009" y="3826409"/>
            <a:ext cx="1384882" cy="556273"/>
            <a:chOff x="838200" y="2323750"/>
            <a:chExt cx="1837887" cy="7382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6A1BE7A-6F17-4958-B12C-6F405E90C6EF}"/>
                </a:ext>
              </a:extLst>
            </p:cNvPr>
            <p:cNvSpPr/>
            <p:nvPr/>
          </p:nvSpPr>
          <p:spPr>
            <a:xfrm>
              <a:off x="838200" y="2323750"/>
              <a:ext cx="915098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BDF42C-55CE-4F89-8BE7-415594D60260}"/>
                </a:ext>
              </a:extLst>
            </p:cNvPr>
            <p:cNvSpPr/>
            <p:nvPr/>
          </p:nvSpPr>
          <p:spPr>
            <a:xfrm>
              <a:off x="1753298" y="2323751"/>
              <a:ext cx="922789" cy="738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576DB4-85D8-4AB8-A3BF-C1DBF0CE3168}"/>
              </a:ext>
            </a:extLst>
          </p:cNvPr>
          <p:cNvGrpSpPr/>
          <p:nvPr/>
        </p:nvGrpSpPr>
        <p:grpSpPr>
          <a:xfrm>
            <a:off x="4168382" y="5205744"/>
            <a:ext cx="2497291" cy="556273"/>
            <a:chOff x="3951914" y="3150862"/>
            <a:chExt cx="2497291" cy="55627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92F5C4-88DA-4E31-90F1-830365D24B05}"/>
                </a:ext>
              </a:extLst>
            </p:cNvPr>
            <p:cNvGrpSpPr/>
            <p:nvPr/>
          </p:nvGrpSpPr>
          <p:grpSpPr>
            <a:xfrm>
              <a:off x="3951914" y="3150862"/>
              <a:ext cx="1384882" cy="556273"/>
              <a:chOff x="838200" y="2323750"/>
              <a:chExt cx="1837887" cy="73823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E58F60D-01EA-441C-BE9F-18CCEDE731D9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3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0CB10B-CA6E-4950-BE8C-3E29A2304022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C2BBC92F-1C58-4CB2-BBFA-054FF5B4BB38}"/>
                </a:ext>
              </a:extLst>
            </p:cNvPr>
            <p:cNvSpPr/>
            <p:nvPr/>
          </p:nvSpPr>
          <p:spPr>
            <a:xfrm>
              <a:off x="5123744" y="3367131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06CAD-3FE9-4AED-A1F5-B0A95ACF792E}"/>
              </a:ext>
            </a:extLst>
          </p:cNvPr>
          <p:cNvGrpSpPr/>
          <p:nvPr/>
        </p:nvGrpSpPr>
        <p:grpSpPr>
          <a:xfrm>
            <a:off x="6851359" y="5205743"/>
            <a:ext cx="2491766" cy="556273"/>
            <a:chOff x="6634891" y="3150861"/>
            <a:chExt cx="2491766" cy="55627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844B84-CA74-4BA1-9740-05DB5884EDC2}"/>
                </a:ext>
              </a:extLst>
            </p:cNvPr>
            <p:cNvGrpSpPr/>
            <p:nvPr/>
          </p:nvGrpSpPr>
          <p:grpSpPr>
            <a:xfrm>
              <a:off x="6634891" y="3150861"/>
              <a:ext cx="1384882" cy="556273"/>
              <a:chOff x="838200" y="2323750"/>
              <a:chExt cx="1837887" cy="73823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C131F48-4B67-4C27-875F-A40A59BAAA5F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-31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36F54D-893E-4D8B-962E-FB25F71FD276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BAB4649C-847E-4FC6-8FBB-0D763D9CE1CC}"/>
                </a:ext>
              </a:extLst>
            </p:cNvPr>
            <p:cNvSpPr/>
            <p:nvPr/>
          </p:nvSpPr>
          <p:spPr>
            <a:xfrm>
              <a:off x="7801196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AE7FEF9-3BB2-43D0-84F5-265DB68296D0}"/>
              </a:ext>
            </a:extLst>
          </p:cNvPr>
          <p:cNvSpPr txBox="1"/>
          <p:nvPr/>
        </p:nvSpPr>
        <p:spPr>
          <a:xfrm>
            <a:off x="4478971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857E4-1E5F-43B3-9F53-1242DA3A866F}"/>
              </a:ext>
            </a:extLst>
          </p:cNvPr>
          <p:cNvSpPr txBox="1"/>
          <p:nvPr/>
        </p:nvSpPr>
        <p:spPr>
          <a:xfrm>
            <a:off x="9847823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F4176D-9C75-499D-ABDE-AAA233A072D0}"/>
              </a:ext>
            </a:extLst>
          </p:cNvPr>
          <p:cNvSpPr txBox="1"/>
          <p:nvPr/>
        </p:nvSpPr>
        <p:spPr>
          <a:xfrm>
            <a:off x="7066708" y="6123543"/>
            <a:ext cx="94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14DA7D-8B1B-4ED0-9506-3F4453E9CBC1}"/>
              </a:ext>
            </a:extLst>
          </p:cNvPr>
          <p:cNvSpPr txBox="1"/>
          <p:nvPr/>
        </p:nvSpPr>
        <p:spPr>
          <a:xfrm>
            <a:off x="1794545" y="612354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88E7E5-C92A-4048-B29E-79E2C68D3DF3}"/>
              </a:ext>
            </a:extLst>
          </p:cNvPr>
          <p:cNvGrpSpPr/>
          <p:nvPr/>
        </p:nvGrpSpPr>
        <p:grpSpPr>
          <a:xfrm>
            <a:off x="1634907" y="5196086"/>
            <a:ext cx="2500189" cy="556273"/>
            <a:chOff x="1266039" y="3150863"/>
            <a:chExt cx="2500189" cy="5562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D63B592-1DC3-4BC3-83D0-00BC1BFF019E}"/>
                </a:ext>
              </a:extLst>
            </p:cNvPr>
            <p:cNvGrpSpPr/>
            <p:nvPr/>
          </p:nvGrpSpPr>
          <p:grpSpPr>
            <a:xfrm>
              <a:off x="1266039" y="3150863"/>
              <a:ext cx="1384882" cy="556273"/>
              <a:chOff x="838200" y="2323750"/>
              <a:chExt cx="1837887" cy="738233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657F9D7-66F3-41FB-899B-B74C53D731FC}"/>
                  </a:ext>
                </a:extLst>
              </p:cNvPr>
              <p:cNvSpPr/>
              <p:nvPr/>
            </p:nvSpPr>
            <p:spPr>
              <a:xfrm>
                <a:off x="838200" y="2323750"/>
                <a:ext cx="915098" cy="73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12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3FC9D0-F809-4B19-BD31-963229687A29}"/>
                  </a:ext>
                </a:extLst>
              </p:cNvPr>
              <p:cNvSpPr/>
              <p:nvPr/>
            </p:nvSpPr>
            <p:spPr>
              <a:xfrm>
                <a:off x="1753298" y="2323751"/>
                <a:ext cx="922789" cy="738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F274349A-59D9-4B6D-A518-329950D55BE5}"/>
                </a:ext>
              </a:extLst>
            </p:cNvPr>
            <p:cNvSpPr/>
            <p:nvPr/>
          </p:nvSpPr>
          <p:spPr>
            <a:xfrm>
              <a:off x="2440767" y="3367126"/>
              <a:ext cx="1325461" cy="1237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2E09A0E-908E-4969-913E-E071974E8F87}"/>
              </a:ext>
            </a:extLst>
          </p:cNvPr>
          <p:cNvSpPr/>
          <p:nvPr/>
        </p:nvSpPr>
        <p:spPr>
          <a:xfrm rot="18808708">
            <a:off x="2381694" y="3318932"/>
            <a:ext cx="2010704" cy="15513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0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187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Structures in Java 1# Linked Lists</vt:lpstr>
      <vt:lpstr>Introduction</vt:lpstr>
      <vt:lpstr>Introduction</vt:lpstr>
      <vt:lpstr>Size</vt:lpstr>
      <vt:lpstr>Getting a value from index</vt:lpstr>
      <vt:lpstr>Removing first</vt:lpstr>
      <vt:lpstr>Removing at position « i »</vt:lpstr>
      <vt:lpstr>Removing last element</vt:lpstr>
      <vt:lpstr>Insertion at the start</vt:lpstr>
      <vt:lpstr>Insertion at position « i »</vt:lpstr>
      <vt:lpstr>Insertion at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 AIT BEN EL ARBI</dc:creator>
  <cp:lastModifiedBy>Anass AIT BEN EL ARBI</cp:lastModifiedBy>
  <cp:revision>30</cp:revision>
  <dcterms:created xsi:type="dcterms:W3CDTF">2021-10-10T16:03:25Z</dcterms:created>
  <dcterms:modified xsi:type="dcterms:W3CDTF">2021-10-11T16:42:15Z</dcterms:modified>
</cp:coreProperties>
</file>