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68" r:id="rId9"/>
    <p:sldId id="269" r:id="rId10"/>
    <p:sldId id="259" r:id="rId11"/>
    <p:sldId id="25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de garde" id="{2379CB7F-F82C-41F3-8F50-C6266C092577}">
          <p14:sldIdLst>
            <p14:sldId id="256"/>
          </p14:sldIdLst>
        </p14:section>
        <p14:section name="Introduction" id="{369D4CFE-7D4B-4ABA-85D1-91AD8F8B0C50}">
          <p14:sldIdLst>
            <p14:sldId id="257"/>
            <p14:sldId id="263"/>
            <p14:sldId id="262"/>
            <p14:sldId id="264"/>
            <p14:sldId id="265"/>
            <p14:sldId id="266"/>
            <p14:sldId id="268"/>
            <p14:sldId id="269"/>
            <p14:sldId id="259"/>
            <p14:sldId id="258"/>
            <p14:sldId id="260"/>
          </p14:sldIdLst>
        </p14:section>
        <p14:section name="Partie 1" id="{EE99292C-9108-4E89-A2B5-B968E4AC5011}">
          <p14:sldIdLst/>
        </p14:section>
        <p14:section name="Partie 2" id="{CE963E55-4404-4BEC-87B5-47E6A1CF3069}">
          <p14:sldIdLst/>
        </p14:section>
        <p14:section name="Partie 3" id="{8428003D-266D-4DB7-8A62-74EB9717C22E}">
          <p14:sldIdLst/>
        </p14:section>
        <p14:section name="Conclusion" id="{D3DED202-477B-4198-9F99-DF24BAEF68F0}">
          <p14:sldIdLst/>
        </p14:section>
        <p14:section name="Questions" id="{AD871EB0-0DF8-4B45-8AB1-E83B8EB8E03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fr-FR" dirty="0"/>
              <a:t>GLS – Rapport de Projet</a:t>
            </a:r>
          </a:p>
        </p:txBody>
      </p:sp>
      <p:pic>
        <p:nvPicPr>
          <p:cNvPr id="1026" name="Picture 2" descr="http://www.excellencia.org/wp-content/uploads/2015/06/inp-enseeiht-1024x1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021" y="884027"/>
            <a:ext cx="4479959" cy="79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236765" y="2758524"/>
            <a:ext cx="2146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Paul </a:t>
            </a:r>
            <a:r>
              <a:rPr lang="fr-FR" sz="2000" dirty="0" err="1"/>
              <a:t>Larato</a:t>
            </a:r>
            <a:r>
              <a:rPr lang="fr-FR" sz="2000" dirty="0"/>
              <a:t> </a:t>
            </a:r>
          </a:p>
          <a:p>
            <a:r>
              <a:rPr lang="fr-FR" sz="2000" dirty="0"/>
              <a:t>Lucien </a:t>
            </a:r>
            <a:r>
              <a:rPr lang="fr-FR" sz="2000" dirty="0" err="1"/>
              <a:t>Haurat</a:t>
            </a:r>
            <a:r>
              <a:rPr lang="fr-FR" sz="2000" dirty="0"/>
              <a:t> </a:t>
            </a:r>
          </a:p>
          <a:p>
            <a:r>
              <a:rPr lang="fr-FR" sz="2000" dirty="0"/>
              <a:t>Florian Garibal</a:t>
            </a:r>
          </a:p>
          <a:p>
            <a:r>
              <a:rPr lang="fr-FR" sz="2000" dirty="0"/>
              <a:t>Guillaume </a:t>
            </a:r>
            <a:r>
              <a:rPr lang="fr-FR" sz="2000" dirty="0" err="1"/>
              <a:t>Hottin</a:t>
            </a:r>
            <a:endParaRPr lang="fr-FR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4452730" y="3803373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Mecredi</a:t>
            </a:r>
            <a:r>
              <a:rPr lang="fr-FR" dirty="0"/>
              <a:t> 14 Décembre 2016</a:t>
            </a:r>
          </a:p>
        </p:txBody>
      </p:sp>
    </p:spTree>
    <p:extLst>
      <p:ext uri="{BB962C8B-B14F-4D97-AF65-F5344CB8AC3E}">
        <p14:creationId xmlns:p14="http://schemas.microsoft.com/office/powerpoint/2010/main" val="33278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ATL : Très complexe, de nombreux sous-problèmes. Pas réalisé en ATL mais conception avancée</a:t>
            </a:r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r>
              <a:rPr lang="fr-FR" dirty="0"/>
              <a:t>Sirius : Rajouter un objet à la fois dans Game et dans une Place pour la création d’un Item, People, </a:t>
            </a:r>
            <a:r>
              <a:rPr lang="fr-FR" dirty="0" err="1"/>
              <a:t>Knowledge</a:t>
            </a:r>
            <a:r>
              <a:rPr lang="fr-FR" dirty="0"/>
              <a:t> ou Path</a:t>
            </a:r>
          </a:p>
          <a:p>
            <a:pPr marL="0" indent="0">
              <a:lnSpc>
                <a:spcPct val="200000"/>
              </a:lnSpc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303000" y="62865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7B675D-6A21-4FA1-BFDF-E046B57CE126}" type="slidenum">
              <a:rPr lang="fr-FR" smtClean="0"/>
              <a:t>10</a:t>
            </a:fld>
            <a:r>
              <a:rPr lang="fr-F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42717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du travail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2"/>
            <a:ext cx="9987679" cy="39496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Florian 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FR" dirty="0"/>
              <a:t>- </a:t>
            </a:r>
            <a:r>
              <a:rPr lang="fr-FR" dirty="0" err="1"/>
              <a:t>Xtext</a:t>
            </a:r>
            <a:r>
              <a:rPr lang="fr-FR" dirty="0"/>
              <a:t>, exemple en Java et MTL </a:t>
            </a:r>
            <a:r>
              <a:rPr lang="fr-FR" dirty="0" err="1"/>
              <a:t>game</a:t>
            </a:r>
            <a:r>
              <a:rPr lang="fr-FR" dirty="0"/>
              <a:t> vers Java</a:t>
            </a:r>
          </a:p>
          <a:p>
            <a:pPr>
              <a:lnSpc>
                <a:spcPct val="100000"/>
              </a:lnSpc>
            </a:pPr>
            <a:r>
              <a:rPr lang="fr-FR" dirty="0"/>
              <a:t>Paul 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FR" dirty="0"/>
              <a:t>- Exemple en </a:t>
            </a:r>
            <a:r>
              <a:rPr lang="fr-FR" dirty="0" err="1"/>
              <a:t>tina</a:t>
            </a:r>
            <a:r>
              <a:rPr lang="fr-FR" dirty="0"/>
              <a:t>, LTL, MTL</a:t>
            </a:r>
          </a:p>
          <a:p>
            <a:pPr>
              <a:lnSpc>
                <a:spcPct val="100000"/>
              </a:lnSpc>
            </a:pPr>
            <a:r>
              <a:rPr lang="fr-FR" dirty="0"/>
              <a:t>Guillaume 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FR" dirty="0"/>
              <a:t>- </a:t>
            </a:r>
            <a:r>
              <a:rPr lang="fr-FR" dirty="0" err="1"/>
              <a:t>Xtext</a:t>
            </a:r>
            <a:r>
              <a:rPr lang="fr-FR" dirty="0"/>
              <a:t>, OCL, ATL</a:t>
            </a:r>
          </a:p>
          <a:p>
            <a:pPr>
              <a:lnSpc>
                <a:spcPct val="100000"/>
              </a:lnSpc>
            </a:pPr>
            <a:r>
              <a:rPr lang="fr-FR" dirty="0"/>
              <a:t>Lucien 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FR" dirty="0"/>
              <a:t>- Sirius, exemple en Java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303000" y="62865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7B675D-6A21-4FA1-BFDF-E046B57CE126}" type="slidenum">
              <a:rPr lang="fr-FR" smtClean="0"/>
              <a:t>11</a:t>
            </a:fld>
            <a:r>
              <a:rPr lang="fr-F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30559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252870"/>
            <a:ext cx="9613861" cy="424069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fr-FR" dirty="0" err="1"/>
              <a:t>Xtext</a:t>
            </a:r>
            <a:r>
              <a:rPr lang="fr-FR" dirty="0"/>
              <a:t> terminé et fonctionnel</a:t>
            </a:r>
          </a:p>
          <a:p>
            <a:pPr>
              <a:lnSpc>
                <a:spcPct val="200000"/>
              </a:lnSpc>
            </a:pPr>
            <a:r>
              <a:rPr lang="fr-FR" dirty="0"/>
              <a:t>Transformation MTL fonctionnelle</a:t>
            </a:r>
          </a:p>
          <a:p>
            <a:pPr>
              <a:lnSpc>
                <a:spcPct val="200000"/>
              </a:lnSpc>
            </a:pPr>
            <a:r>
              <a:rPr lang="fr-FR" dirty="0"/>
              <a:t>Exemple du sphinx : chaîne .</a:t>
            </a:r>
            <a:r>
              <a:rPr lang="fr-FR" dirty="0" err="1"/>
              <a:t>games</a:t>
            </a:r>
            <a:r>
              <a:rPr lang="fr-FR" dirty="0"/>
              <a:t> -&gt; .</a:t>
            </a:r>
            <a:r>
              <a:rPr lang="fr-FR" dirty="0" err="1"/>
              <a:t>xmi</a:t>
            </a:r>
            <a:r>
              <a:rPr lang="fr-FR" dirty="0"/>
              <a:t> -&gt; .java fonctionnelle</a:t>
            </a:r>
          </a:p>
          <a:p>
            <a:pPr>
              <a:lnSpc>
                <a:spcPct val="200000"/>
              </a:lnSpc>
            </a:pPr>
            <a:r>
              <a:rPr lang="fr-FR" dirty="0"/>
              <a:t>Représentation </a:t>
            </a:r>
            <a:r>
              <a:rPr lang="fr-FR" dirty="0"/>
              <a:t>Sirius </a:t>
            </a:r>
            <a:r>
              <a:rPr lang="fr-FR" dirty="0"/>
              <a:t>fonctionnelle, manque quelques fonctions</a:t>
            </a:r>
          </a:p>
          <a:p>
            <a:pPr>
              <a:lnSpc>
                <a:spcPct val="200000"/>
              </a:lnSpc>
            </a:pPr>
            <a:r>
              <a:rPr lang="fr-FR" dirty="0"/>
              <a:t>Création </a:t>
            </a:r>
            <a:r>
              <a:rPr lang="fr-FR" dirty="0"/>
              <a:t>Sirius </a:t>
            </a:r>
            <a:r>
              <a:rPr lang="fr-FR" dirty="0"/>
              <a:t>non fonctionnelle</a:t>
            </a:r>
          </a:p>
          <a:p>
            <a:pPr>
              <a:lnSpc>
                <a:spcPct val="200000"/>
              </a:lnSpc>
            </a:pPr>
            <a:r>
              <a:rPr lang="fr-FR" dirty="0"/>
              <a:t>Transformation ATL non fonctionnelle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LTL non fait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303000" y="62865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7B675D-6A21-4FA1-BFDF-E046B57CE126}" type="slidenum">
              <a:rPr lang="fr-FR" smtClean="0"/>
              <a:t>12</a:t>
            </a:fld>
            <a:r>
              <a:rPr lang="fr-F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86658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du </a:t>
            </a:r>
            <a:r>
              <a:rPr lang="fr-FR" dirty="0" err="1"/>
              <a:t>XText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dirty="0"/>
              <a:t>Construction naturelle depuis les exigences</a:t>
            </a:r>
          </a:p>
          <a:p>
            <a:pPr>
              <a:lnSpc>
                <a:spcPct val="100000"/>
              </a:lnSpc>
            </a:pPr>
            <a:r>
              <a:rPr lang="fr-FR" dirty="0"/>
              <a:t>Identification entre tout ce qui parait objet dans les exigences avec des classes en </a:t>
            </a:r>
            <a:r>
              <a:rPr lang="fr-FR" dirty="0" err="1"/>
              <a:t>Xtext</a:t>
            </a:r>
            <a:endParaRPr lang="fr-FR" dirty="0"/>
          </a:p>
          <a:p>
            <a:pPr>
              <a:lnSpc>
                <a:spcPct val="200000"/>
              </a:lnSpc>
            </a:pPr>
            <a:r>
              <a:rPr lang="fr-FR" dirty="0"/>
              <a:t>D’abord construit avec des classes UML</a:t>
            </a:r>
          </a:p>
          <a:p>
            <a:pPr marL="0" indent="0">
              <a:lnSpc>
                <a:spcPct val="200000"/>
              </a:lnSpc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303000" y="62865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7B675D-6A21-4FA1-BFDF-E046B57CE126}" type="slidenum">
              <a:rPr lang="fr-FR" smtClean="0"/>
              <a:t>2</a:t>
            </a:fld>
            <a:r>
              <a:rPr lang="fr-F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80445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du </a:t>
            </a:r>
            <a:r>
              <a:rPr lang="fr-FR" dirty="0" err="1"/>
              <a:t>XText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89071" y="3056516"/>
            <a:ext cx="9613861" cy="359931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fr-FR" sz="4800" dirty="0"/>
              <a:t>Démonstration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303000" y="62865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7B675D-6A21-4FA1-BFDF-E046B57CE126}" type="slidenum">
              <a:rPr lang="fr-FR" smtClean="0"/>
              <a:t>3</a:t>
            </a:fld>
            <a:r>
              <a:rPr lang="fr-F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99998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du modèle 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dirty="0"/>
              <a:t>Rajout d’une référence vers le jeu global dans l’objet </a:t>
            </a:r>
            <a:r>
              <a:rPr lang="fr-FR" b="1" dirty="0"/>
              <a:t>Action</a:t>
            </a:r>
            <a:r>
              <a:rPr lang="fr-FR" dirty="0"/>
              <a:t> et </a:t>
            </a:r>
            <a:r>
              <a:rPr lang="fr-FR" b="1" dirty="0"/>
              <a:t>Condition</a:t>
            </a:r>
          </a:p>
          <a:p>
            <a:pPr>
              <a:lnSpc>
                <a:spcPct val="100000"/>
              </a:lnSpc>
            </a:pPr>
            <a:endParaRPr lang="fr-FR" b="1" dirty="0"/>
          </a:p>
          <a:p>
            <a:pPr>
              <a:lnSpc>
                <a:spcPct val="100000"/>
              </a:lnSpc>
            </a:pPr>
            <a:endParaRPr lang="fr-FR" b="1" dirty="0"/>
          </a:p>
          <a:p>
            <a:pPr>
              <a:lnSpc>
                <a:spcPct val="100000"/>
              </a:lnSpc>
            </a:pPr>
            <a:r>
              <a:rPr lang="fr-FR" dirty="0"/>
              <a:t>Cela permet d’utiliser les attributs du jeu sans passer le jeu en</a:t>
            </a:r>
            <a:br>
              <a:rPr lang="fr-FR" dirty="0"/>
            </a:br>
            <a:r>
              <a:rPr lang="fr-FR" dirty="0"/>
              <a:t>paramètre à chaque appel de méthode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303000" y="62865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7B675D-6A21-4FA1-BFDF-E046B57CE126}" type="slidenum">
              <a:rPr lang="fr-FR" smtClean="0"/>
              <a:t>4</a:t>
            </a:fld>
            <a:r>
              <a:rPr lang="fr-F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7543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du modèle 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89071" y="3056516"/>
            <a:ext cx="9613861" cy="359931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fr-FR" sz="4800" dirty="0"/>
              <a:t>Démonstration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303000" y="62865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7B675D-6A21-4FA1-BFDF-E046B57CE126}" type="slidenum">
              <a:rPr lang="fr-FR" smtClean="0"/>
              <a:t>5</a:t>
            </a:fld>
            <a:r>
              <a:rPr lang="fr-F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03352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du MTL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11061105" cy="35993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/>
              <a:t>Tests de génération petit à petit</a:t>
            </a:r>
            <a:endParaRPr lang="fr-FR" b="1" dirty="0"/>
          </a:p>
          <a:p>
            <a:pPr marL="0" indent="0">
              <a:lnSpc>
                <a:spcPct val="100000"/>
              </a:lnSpc>
              <a:buNone/>
            </a:pPr>
            <a:endParaRPr lang="fr-FR" b="1" dirty="0"/>
          </a:p>
          <a:p>
            <a:pPr>
              <a:lnSpc>
                <a:spcPct val="100000"/>
              </a:lnSpc>
            </a:pPr>
            <a:r>
              <a:rPr lang="fr-FR" dirty="0"/>
              <a:t>Nombreuses possibilités à prévoir</a:t>
            </a:r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r>
              <a:rPr lang="fr-FR" dirty="0"/>
              <a:t>Exemple 1 et 2 ne permettant pas de tester l’ensemble des possibilités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303000" y="62865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7B675D-6A21-4FA1-BFDF-E046B57CE126}" type="slidenum">
              <a:rPr lang="fr-FR" smtClean="0"/>
              <a:t>6</a:t>
            </a:fld>
            <a:r>
              <a:rPr lang="fr-F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73631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du MTL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89071" y="3056516"/>
            <a:ext cx="9613861" cy="359931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fr-FR" sz="4800" dirty="0"/>
              <a:t>Démonstration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303000" y="62865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7B675D-6A21-4FA1-BFDF-E046B57CE126}" type="slidenum">
              <a:rPr lang="fr-FR" smtClean="0"/>
              <a:t>7</a:t>
            </a:fld>
            <a:r>
              <a:rPr lang="fr-F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429149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 l’ATL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89071" y="3056516"/>
            <a:ext cx="9613861" cy="359931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fr-FR" sz="4800" dirty="0"/>
              <a:t>Démonstration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303000" y="62865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7B675D-6A21-4FA1-BFDF-E046B57CE126}" type="slidenum">
              <a:rPr lang="fr-FR" smtClean="0"/>
              <a:t>8</a:t>
            </a:fld>
            <a:r>
              <a:rPr lang="fr-F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0085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Sirius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89071" y="3056516"/>
            <a:ext cx="9613861" cy="359931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fr-FR" sz="4800" dirty="0"/>
              <a:t>Démonstration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303000" y="62865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7B675D-6A21-4FA1-BFDF-E046B57CE126}" type="slidenum">
              <a:rPr lang="fr-FR" smtClean="0"/>
              <a:t>9</a:t>
            </a:fld>
            <a:r>
              <a:rPr lang="fr-F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03395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533</TotalTime>
  <Words>257</Words>
  <Application>Microsoft Office PowerPoint</Application>
  <PresentationFormat>Grand écran</PresentationFormat>
  <Paragraphs>63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</vt:lpstr>
      <vt:lpstr>Berlin</vt:lpstr>
      <vt:lpstr>GLS – Rapport de Projet</vt:lpstr>
      <vt:lpstr>Construction du XText</vt:lpstr>
      <vt:lpstr>Construction du XText</vt:lpstr>
      <vt:lpstr>Construction du modèle JAVA</vt:lpstr>
      <vt:lpstr>Construction du modèle JAVA</vt:lpstr>
      <vt:lpstr>Construction du MTL</vt:lpstr>
      <vt:lpstr>Construction du MTL</vt:lpstr>
      <vt:lpstr>Explication de l’ATL</vt:lpstr>
      <vt:lpstr>Sirius</vt:lpstr>
      <vt:lpstr>Difficultés rencontrées</vt:lpstr>
      <vt:lpstr>Répartition du travail</vt:lpstr>
      <vt:lpstr>Bilan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charger</dc:title>
  <dc:creator>Florian GARIBAL</dc:creator>
  <cp:lastModifiedBy>Florian GARIBAL</cp:lastModifiedBy>
  <cp:revision>78</cp:revision>
  <dcterms:created xsi:type="dcterms:W3CDTF">2016-12-03T15:49:18Z</dcterms:created>
  <dcterms:modified xsi:type="dcterms:W3CDTF">2016-12-14T15:13:02Z</dcterms:modified>
</cp:coreProperties>
</file>