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F8C87-B8A7-42D0-8F16-068CB99F8A33}" type="datetimeFigureOut">
              <a:rPr lang="fr-FR" smtClean="0"/>
              <a:t>17/01/2017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B867B-E6C3-47DF-8E05-E82F13579A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9ACF-CD98-4C09-91F9-39772CEC0984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32F1-E7CD-4D59-BA7F-6360A1D1CD5F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CA5C-5FF0-4E94-BBD4-D1A39A8F3B6F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638B-DB07-4C1F-AD0E-0AE4ED0AF652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1967-0E69-41CB-8ACE-C720C821A7B0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B370-3A98-42A8-A573-8995B11841EA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FF3-0E7B-4448-9945-72E139A5BAD7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FA99-8CFB-41EC-A1CF-5312832CF54B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3C9008-2661-449B-A86D-0E1D0422C707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90-0AC2-4543-B47E-93C93D64745A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54CA-9515-41F3-9512-38EBD0827DD4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9D7-2361-45D0-B431-C5813157199E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1D4D-8BEE-41F6-B155-039750F0D9D1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DBB7-9390-4726-B95A-E1585E159EA2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5B4C-8E06-4834-9101-18EA713DC914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5F34-3F1A-4A06-B388-58BCD3668BA1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4EF7-7CA3-4B99-A943-03C7B5FA792D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84CB-EC0B-4255-862E-B2092E7A66A3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9260" y="2813223"/>
            <a:ext cx="8144134" cy="1373070"/>
          </a:xfrm>
        </p:spPr>
        <p:txBody>
          <a:bodyPr anchor="t"/>
          <a:lstStyle/>
          <a:p>
            <a:pPr algn="l"/>
            <a:r>
              <a:rPr lang="fr-FR" dirty="0"/>
              <a:t>Présentation de projet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56252" y="2602550"/>
            <a:ext cx="2562709" cy="1583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FR" sz="2000" dirty="0"/>
              <a:t>Florian </a:t>
            </a:r>
            <a:r>
              <a:rPr lang="fr-FR" sz="2000" dirty="0" err="1"/>
              <a:t>Garibal</a:t>
            </a:r>
            <a:endParaRPr lang="fr-FR" sz="2000" dirty="0"/>
          </a:p>
          <a:p>
            <a:pPr algn="l">
              <a:lnSpc>
                <a:spcPct val="120000"/>
              </a:lnSpc>
            </a:pPr>
            <a:r>
              <a:rPr lang="fr-FR" sz="2000" dirty="0"/>
              <a:t>Lucien </a:t>
            </a:r>
            <a:r>
              <a:rPr lang="fr-FR" sz="2000" dirty="0" err="1"/>
              <a:t>Haurat</a:t>
            </a:r>
            <a:endParaRPr lang="fr-FR" sz="2000" dirty="0"/>
          </a:p>
          <a:p>
            <a:pPr algn="l">
              <a:lnSpc>
                <a:spcPct val="120000"/>
              </a:lnSpc>
            </a:pPr>
            <a:r>
              <a:rPr lang="fr-FR" sz="2000" dirty="0"/>
              <a:t>Guillaume </a:t>
            </a:r>
            <a:r>
              <a:rPr lang="fr-FR" sz="2000" dirty="0" err="1"/>
              <a:t>Hottin</a:t>
            </a:r>
            <a:endParaRPr lang="fr-FR" sz="2000" dirty="0"/>
          </a:p>
          <a:p>
            <a:pPr algn="l">
              <a:lnSpc>
                <a:spcPct val="120000"/>
              </a:lnSpc>
            </a:pPr>
            <a:r>
              <a:rPr lang="fr-FR" sz="2000" dirty="0"/>
              <a:t>Paul </a:t>
            </a:r>
            <a:r>
              <a:rPr lang="fr-FR" sz="2000" dirty="0" err="1"/>
              <a:t>Larato</a:t>
            </a:r>
            <a:endParaRPr lang="fr-FR" sz="20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064159" y="3628407"/>
            <a:ext cx="4389235" cy="1583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fr-FR" sz="2000" dirty="0"/>
              <a:t>Mardi 17 janvier 2017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Application Web</a:t>
            </a:r>
          </a:p>
          <a:p>
            <a:pPr>
              <a:lnSpc>
                <a:spcPct val="200000"/>
              </a:lnSpc>
            </a:pPr>
            <a:r>
              <a:rPr lang="fr-FR" dirty="0"/>
              <a:t>Technologie JEE</a:t>
            </a:r>
          </a:p>
          <a:p>
            <a:pPr>
              <a:lnSpc>
                <a:spcPct val="200000"/>
              </a:lnSpc>
            </a:pPr>
            <a:r>
              <a:rPr lang="fr-FR" dirty="0"/>
              <a:t>Base de données relativement complexe</a:t>
            </a:r>
          </a:p>
          <a:p>
            <a:pPr>
              <a:lnSpc>
                <a:spcPct val="200000"/>
              </a:lnSpc>
            </a:pPr>
            <a:r>
              <a:rPr lang="fr-FR" dirty="0"/>
              <a:t>Front-end et Back-end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631430" y="2336873"/>
            <a:ext cx="3604430" cy="3604430"/>
            <a:chOff x="7631430" y="2020643"/>
            <a:chExt cx="3604430" cy="3604430"/>
          </a:xfrm>
        </p:grpSpPr>
        <p:sp>
          <p:nvSpPr>
            <p:cNvPr id="6" name="Ellipse 5"/>
            <p:cNvSpPr/>
            <p:nvPr/>
          </p:nvSpPr>
          <p:spPr>
            <a:xfrm>
              <a:off x="7631430" y="2020643"/>
              <a:ext cx="3604430" cy="36044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7660" y="2336873"/>
              <a:ext cx="2971970" cy="2971970"/>
            </a:xfrm>
            <a:prstGeom prst="rect">
              <a:avLst/>
            </a:prstGeom>
          </p:spPr>
        </p:pic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881530" y="74337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42479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/>
              <a:t>Technologies utilisées </a:t>
            </a:r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endParaRPr lang="fr-FR" sz="32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69363"/>
            <a:ext cx="5606179" cy="15808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1" y="3021418"/>
            <a:ext cx="4556569" cy="21030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067444" y="5123065"/>
            <a:ext cx="329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Framework </a:t>
            </a:r>
            <a:r>
              <a:rPr lang="fr-FR" sz="2400" dirty="0" err="1"/>
              <a:t>Javascript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7816944" y="5123065"/>
            <a:ext cx="329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Framework CSS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881530" y="74337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5491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Fonctionnalités développées :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Création d'un compte utilisateur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Connexion &amp; Déconnexion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Ajout d'un compte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Ajout d'une dépense et de ses attributs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Vue du tableau de bord utilisateur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Ajout d'un ami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Ajout d'un ami à un compte</a:t>
            </a:r>
            <a:endParaRPr lang="fr-FR" sz="2400" dirty="0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881530" y="74337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7801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5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Suites possible :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Implémentation du </a:t>
            </a:r>
            <a:r>
              <a:rPr lang="fr-FR" sz="2400" dirty="0" err="1"/>
              <a:t>messenger</a:t>
            </a:r>
            <a:r>
              <a:rPr lang="fr-FR" sz="2400" dirty="0"/>
              <a:t>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TO-DO liste commune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Appliquer différents rôle (WRITER/READER)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Choix d'un logo/image pour chaque dépense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Editer bilan du mois en </a:t>
            </a:r>
            <a:r>
              <a:rPr lang="fr-FR" sz="2400" b="1" dirty="0"/>
              <a:t>.</a:t>
            </a:r>
            <a:r>
              <a:rPr lang="fr-FR" sz="2400" b="1" dirty="0" err="1"/>
              <a:t>pdf</a:t>
            </a:r>
            <a:r>
              <a:rPr lang="fr-FR" sz="2400" dirty="0"/>
              <a:t>      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Faire des graphiques de statistiques par période (mois, 3 mois, année, etc.)</a:t>
            </a:r>
            <a:endParaRPr lang="fr-FR" sz="2400" dirty="0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881530" y="74337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0359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moral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10978279" cy="4121077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/>
              <a:t>Organisation du travail</a:t>
            </a:r>
          </a:p>
          <a:p>
            <a:pPr lvl="1">
              <a:lnSpc>
                <a:spcPct val="100000"/>
              </a:lnSpc>
            </a:pPr>
            <a:r>
              <a:rPr lang="fr-FR" sz="2400" dirty="0"/>
              <a:t>Front End : Guillaume </a:t>
            </a:r>
            <a:r>
              <a:rPr lang="fr-FR" sz="2400" dirty="0" err="1"/>
              <a:t>Hottin</a:t>
            </a:r>
            <a:r>
              <a:rPr lang="fr-FR" sz="2400" dirty="0"/>
              <a:t>        </a:t>
            </a:r>
          </a:p>
          <a:p>
            <a:pPr lvl="1">
              <a:lnSpc>
                <a:spcPct val="100000"/>
              </a:lnSpc>
            </a:pPr>
            <a:endParaRPr lang="fr-FR" sz="2400" dirty="0"/>
          </a:p>
          <a:p>
            <a:pPr lvl="1">
              <a:lnSpc>
                <a:spcPct val="100000"/>
              </a:lnSpc>
            </a:pPr>
            <a:r>
              <a:rPr lang="fr-FR" sz="2400" dirty="0"/>
              <a:t>Back End : </a:t>
            </a:r>
          </a:p>
          <a:p>
            <a:pPr lvl="2">
              <a:lnSpc>
                <a:spcPct val="100000"/>
              </a:lnSpc>
            </a:pPr>
            <a:r>
              <a:rPr lang="fr-FR" sz="2000" dirty="0"/>
              <a:t>Implémentation du modèle : Florian </a:t>
            </a:r>
            <a:r>
              <a:rPr lang="fr-FR" sz="2000" dirty="0" err="1"/>
              <a:t>Garibal</a:t>
            </a:r>
            <a:r>
              <a:rPr lang="fr-FR" sz="2000" dirty="0"/>
              <a:t>                </a:t>
            </a:r>
          </a:p>
          <a:p>
            <a:pPr lvl="2">
              <a:lnSpc>
                <a:spcPct val="100000"/>
              </a:lnSpc>
            </a:pPr>
            <a:r>
              <a:rPr lang="fr-FR" sz="2000" dirty="0"/>
              <a:t>Lien avec la base de donnée et mise en place EJB : Paul </a:t>
            </a:r>
            <a:r>
              <a:rPr lang="fr-FR" sz="2000" dirty="0" err="1"/>
              <a:t>Larato</a:t>
            </a:r>
            <a:r>
              <a:rPr lang="fr-FR" sz="2000" dirty="0"/>
              <a:t>                </a:t>
            </a:r>
          </a:p>
          <a:p>
            <a:pPr lvl="2">
              <a:lnSpc>
                <a:spcPct val="100000"/>
              </a:lnSpc>
            </a:pPr>
            <a:r>
              <a:rPr lang="fr-FR" sz="2000" dirty="0"/>
              <a:t>Mise en place de la façade et </a:t>
            </a:r>
            <a:r>
              <a:rPr lang="fr-FR" sz="2000" dirty="0" err="1"/>
              <a:t>débuggage</a:t>
            </a:r>
            <a:r>
              <a:rPr lang="fr-FR" sz="2000" dirty="0"/>
              <a:t> : Lucien </a:t>
            </a:r>
            <a:r>
              <a:rPr lang="fr-FR" sz="2000" dirty="0" err="1"/>
              <a:t>Haurat</a:t>
            </a:r>
            <a:endParaRPr lang="fr-FR" sz="2000" dirty="0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881530" y="74337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81055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moral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10178179" cy="3930577"/>
          </a:xfrm>
        </p:spPr>
        <p:txBody>
          <a:bodyPr/>
          <a:lstStyle/>
          <a:p>
            <a:pPr marL="0" indent="0">
              <a:buNone/>
            </a:pPr>
            <a:r>
              <a:rPr lang="fr-FR" sz="3200" b="1" dirty="0"/>
              <a:t>Difficultés rencontrées</a:t>
            </a:r>
          </a:p>
          <a:p>
            <a:pPr>
              <a:lnSpc>
                <a:spcPct val="200000"/>
              </a:lnSpc>
            </a:pPr>
            <a:r>
              <a:rPr lang="fr-FR" dirty="0"/>
              <a:t>Apprentissage </a:t>
            </a:r>
            <a:r>
              <a:rPr lang="fr-FR" b="1" dirty="0" err="1"/>
              <a:t>AngularJS</a:t>
            </a:r>
            <a:endParaRPr lang="fr-FR" b="1" dirty="0"/>
          </a:p>
          <a:p>
            <a:pPr>
              <a:lnSpc>
                <a:spcPct val="200000"/>
              </a:lnSpc>
            </a:pPr>
            <a:r>
              <a:rPr lang="fr-FR" dirty="0"/>
              <a:t>Connecter une base de données externe avec </a:t>
            </a:r>
            <a:r>
              <a:rPr lang="fr-FR" dirty="0" err="1"/>
              <a:t>Jboss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Organisation du temps avec les autres projets </a:t>
            </a:r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881530" y="74337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3965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moral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10178179" cy="4235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 b="1" dirty="0"/>
              <a:t>Points forts :</a:t>
            </a:r>
          </a:p>
          <a:p>
            <a:pPr>
              <a:lnSpc>
                <a:spcPct val="100000"/>
              </a:lnSpc>
            </a:pPr>
            <a:r>
              <a:rPr lang="fr-FR" dirty="0"/>
              <a:t>Autoformation aux langages/</a:t>
            </a:r>
            <a:r>
              <a:rPr lang="fr-FR" dirty="0" err="1"/>
              <a:t>frameworks</a:t>
            </a:r>
            <a:r>
              <a:rPr lang="fr-FR" dirty="0"/>
              <a:t>  </a:t>
            </a:r>
          </a:p>
          <a:p>
            <a:pPr>
              <a:lnSpc>
                <a:spcPct val="150000"/>
              </a:lnSpc>
            </a:pPr>
            <a:r>
              <a:rPr lang="fr-FR" dirty="0"/>
              <a:t>Mise en place d'un modèle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b="1" dirty="0"/>
              <a:t>Points faibles : </a:t>
            </a:r>
          </a:p>
          <a:p>
            <a:pPr>
              <a:lnSpc>
                <a:spcPct val="120000"/>
              </a:lnSpc>
            </a:pPr>
            <a:r>
              <a:rPr lang="fr-FR" dirty="0"/>
              <a:t>Gestion du temps</a:t>
            </a:r>
          </a:p>
          <a:p>
            <a:pPr>
              <a:lnSpc>
                <a:spcPct val="120000"/>
              </a:lnSpc>
            </a:pPr>
            <a:r>
              <a:rPr lang="fr-FR" dirty="0"/>
              <a:t>Répartition du temps sur les différents projets    </a:t>
            </a:r>
          </a:p>
          <a:p>
            <a:pPr>
              <a:lnSpc>
                <a:spcPct val="120000"/>
              </a:lnSpc>
            </a:pPr>
            <a:r>
              <a:rPr lang="fr-FR" dirty="0"/>
              <a:t>Liaison base de données externe...</a:t>
            </a:r>
            <a:endParaRPr lang="fr-FR" dirty="0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881530" y="74337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8473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070172"/>
            <a:ext cx="11130679" cy="434967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sz="2800" dirty="0"/>
              <a:t>Projet fonctionnel</a:t>
            </a:r>
          </a:p>
          <a:p>
            <a:pPr>
              <a:lnSpc>
                <a:spcPct val="170000"/>
              </a:lnSpc>
            </a:pPr>
            <a:r>
              <a:rPr lang="fr-FR" sz="2800" dirty="0"/>
              <a:t>Certaines fonctionnalités non implémentée</a:t>
            </a:r>
          </a:p>
          <a:p>
            <a:pPr>
              <a:lnSpc>
                <a:spcPct val="170000"/>
              </a:lnSpc>
            </a:pPr>
            <a:r>
              <a:rPr lang="fr-FR" sz="2800" dirty="0"/>
              <a:t>Gestion de compte basique fonctionnelle</a:t>
            </a:r>
          </a:p>
          <a:p>
            <a:pPr>
              <a:lnSpc>
                <a:spcPct val="170000"/>
              </a:lnSpc>
            </a:pPr>
            <a:r>
              <a:rPr lang="fr-FR" sz="2800" dirty="0"/>
              <a:t>Bonne organisation des tâches</a:t>
            </a:r>
          </a:p>
          <a:p>
            <a:pPr>
              <a:lnSpc>
                <a:spcPct val="170000"/>
              </a:lnSpc>
            </a:pPr>
            <a:r>
              <a:rPr lang="fr-FR" sz="2800" dirty="0"/>
              <a:t>Mauvaise gestion du temps</a:t>
            </a:r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881530" y="74337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368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</TotalTime>
  <Words>252</Words>
  <Application>Microsoft Office PowerPoint</Application>
  <PresentationFormat>Grand écran</PresentationFormat>
  <Paragraphs>72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Présentation de projet</vt:lpstr>
      <vt:lpstr>Introduction</vt:lpstr>
      <vt:lpstr>Bilan technique</vt:lpstr>
      <vt:lpstr>Bilan technique</vt:lpstr>
      <vt:lpstr>Bilan technique</vt:lpstr>
      <vt:lpstr>Bilan moral</vt:lpstr>
      <vt:lpstr>Bilan moral</vt:lpstr>
      <vt:lpstr>Bilan moral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projet</dc:title>
  <dc:creator>Florian GARIBAL</dc:creator>
  <cp:lastModifiedBy>Florian GARIBAL</cp:lastModifiedBy>
  <cp:revision>9</cp:revision>
  <dcterms:created xsi:type="dcterms:W3CDTF">2017-01-17T11:35:45Z</dcterms:created>
  <dcterms:modified xsi:type="dcterms:W3CDTF">2017-01-17T12:10:45Z</dcterms:modified>
</cp:coreProperties>
</file>